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4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248" name="Group 168"/>
          <p:cNvGrpSpPr>
            <a:grpSpLocks/>
          </p:cNvGrpSpPr>
          <p:nvPr/>
        </p:nvGrpSpPr>
        <p:grpSpPr bwMode="auto">
          <a:xfrm>
            <a:off x="0" y="-19050"/>
            <a:ext cx="12192000" cy="6877050"/>
            <a:chOff x="0" y="-12"/>
            <a:chExt cx="5760" cy="4332"/>
          </a:xfrm>
        </p:grpSpPr>
        <p:sp>
          <p:nvSpPr>
            <p:cNvPr id="46243" name="Rectangle 16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800"/>
            </a:p>
          </p:txBody>
        </p:sp>
        <p:grpSp>
          <p:nvGrpSpPr>
            <p:cNvPr id="46246" name="Group 166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46087" name="Freeform 7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4848 w 4848"/>
                  <a:gd name="T1" fmla="*/ 432 h 432"/>
                  <a:gd name="T2" fmla="*/ 0 w 4848"/>
                  <a:gd name="T3" fmla="*/ 432 h 432"/>
                  <a:gd name="T4" fmla="*/ 0 w 4848"/>
                  <a:gd name="T5" fmla="*/ 0 h 432"/>
                  <a:gd name="T6" fmla="*/ 4848 w 4848"/>
                  <a:gd name="T7" fmla="*/ 0 h 432"/>
                  <a:gd name="T8" fmla="*/ 4848 w 4848"/>
                  <a:gd name="T9" fmla="*/ 432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grpSp>
            <p:nvGrpSpPr>
              <p:cNvPr id="46245" name="Group 165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46090" name="Freeform 10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5 w 15"/>
                    <a:gd name="T1" fmla="*/ 11 h 23"/>
                    <a:gd name="T2" fmla="*/ 15 w 15"/>
                    <a:gd name="T3" fmla="*/ 5 h 23"/>
                    <a:gd name="T4" fmla="*/ 13 w 15"/>
                    <a:gd name="T5" fmla="*/ 17 h 23"/>
                    <a:gd name="T6" fmla="*/ 5 w 15"/>
                    <a:gd name="T7" fmla="*/ 11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1" name="Freeform 11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13 h 23"/>
                    <a:gd name="T2" fmla="*/ 11 w 20"/>
                    <a:gd name="T3" fmla="*/ 3 h 23"/>
                    <a:gd name="T4" fmla="*/ 7 w 20"/>
                    <a:gd name="T5" fmla="*/ 19 h 23"/>
                    <a:gd name="T6" fmla="*/ 3 w 20"/>
                    <a:gd name="T7" fmla="*/ 13 h 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2" name="Freeform 12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16 w 30"/>
                    <a:gd name="T1" fmla="*/ 33 h 42"/>
                    <a:gd name="T2" fmla="*/ 8 w 30"/>
                    <a:gd name="T3" fmla="*/ 21 h 42"/>
                    <a:gd name="T4" fmla="*/ 0 w 30"/>
                    <a:gd name="T5" fmla="*/ 9 h 42"/>
                    <a:gd name="T6" fmla="*/ 16 w 30"/>
                    <a:gd name="T7" fmla="*/ 3 h 42"/>
                    <a:gd name="T8" fmla="*/ 30 w 30"/>
                    <a:gd name="T9" fmla="*/ 23 h 42"/>
                    <a:gd name="T10" fmla="*/ 28 w 30"/>
                    <a:gd name="T11" fmla="*/ 31 h 42"/>
                    <a:gd name="T12" fmla="*/ 16 w 30"/>
                    <a:gd name="T13" fmla="*/ 33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3" name="Freeform 13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16 h 16"/>
                    <a:gd name="T2" fmla="*/ 3 w 25"/>
                    <a:gd name="T3" fmla="*/ 8 h 16"/>
                    <a:gd name="T4" fmla="*/ 15 w 25"/>
                    <a:gd name="T5" fmla="*/ 0 h 16"/>
                    <a:gd name="T6" fmla="*/ 15 w 25"/>
                    <a:gd name="T7" fmla="*/ 16 h 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4" name="Freeform 14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24 h 46"/>
                    <a:gd name="T2" fmla="*/ 30 w 65"/>
                    <a:gd name="T3" fmla="*/ 4 h 46"/>
                    <a:gd name="T4" fmla="*/ 42 w 65"/>
                    <a:gd name="T5" fmla="*/ 0 h 46"/>
                    <a:gd name="T6" fmla="*/ 58 w 65"/>
                    <a:gd name="T7" fmla="*/ 12 h 46"/>
                    <a:gd name="T8" fmla="*/ 32 w 65"/>
                    <a:gd name="T9" fmla="*/ 26 h 46"/>
                    <a:gd name="T10" fmla="*/ 12 w 65"/>
                    <a:gd name="T11" fmla="*/ 46 h 46"/>
                    <a:gd name="T12" fmla="*/ 8 w 65"/>
                    <a:gd name="T13" fmla="*/ 20 h 46"/>
                    <a:gd name="T14" fmla="*/ 12 w 65"/>
                    <a:gd name="T15" fmla="*/ 14 h 46"/>
                    <a:gd name="T16" fmla="*/ 14 w 65"/>
                    <a:gd name="T17" fmla="*/ 24 h 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5" name="Freeform 15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31 h 47"/>
                    <a:gd name="T2" fmla="*/ 18 w 69"/>
                    <a:gd name="T3" fmla="*/ 25 h 47"/>
                    <a:gd name="T4" fmla="*/ 52 w 69"/>
                    <a:gd name="T5" fmla="*/ 1 h 47"/>
                    <a:gd name="T6" fmla="*/ 64 w 69"/>
                    <a:gd name="T7" fmla="*/ 3 h 47"/>
                    <a:gd name="T8" fmla="*/ 50 w 69"/>
                    <a:gd name="T9" fmla="*/ 19 h 47"/>
                    <a:gd name="T10" fmla="*/ 28 w 69"/>
                    <a:gd name="T11" fmla="*/ 33 h 47"/>
                    <a:gd name="T12" fmla="*/ 22 w 69"/>
                    <a:gd name="T13" fmla="*/ 47 h 47"/>
                    <a:gd name="T14" fmla="*/ 16 w 69"/>
                    <a:gd name="T15" fmla="*/ 45 h 47"/>
                    <a:gd name="T16" fmla="*/ 12 w 69"/>
                    <a:gd name="T17" fmla="*/ 39 h 47"/>
                    <a:gd name="T18" fmla="*/ 0 w 69"/>
                    <a:gd name="T19" fmla="*/ 35 h 47"/>
                    <a:gd name="T20" fmla="*/ 0 w 69"/>
                    <a:gd name="T21" fmla="*/ 31 h 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6" name="Freeform 16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4 h 277"/>
                    <a:gd name="T2" fmla="*/ 36 w 355"/>
                    <a:gd name="T3" fmla="*/ 18 h 277"/>
                    <a:gd name="T4" fmla="*/ 46 w 355"/>
                    <a:gd name="T5" fmla="*/ 30 h 277"/>
                    <a:gd name="T6" fmla="*/ 76 w 355"/>
                    <a:gd name="T7" fmla="*/ 52 h 277"/>
                    <a:gd name="T8" fmla="*/ 92 w 355"/>
                    <a:gd name="T9" fmla="*/ 66 h 277"/>
                    <a:gd name="T10" fmla="*/ 122 w 355"/>
                    <a:gd name="T11" fmla="*/ 98 h 277"/>
                    <a:gd name="T12" fmla="*/ 136 w 355"/>
                    <a:gd name="T13" fmla="*/ 128 h 277"/>
                    <a:gd name="T14" fmla="*/ 148 w 355"/>
                    <a:gd name="T15" fmla="*/ 132 h 277"/>
                    <a:gd name="T16" fmla="*/ 154 w 355"/>
                    <a:gd name="T17" fmla="*/ 150 h 277"/>
                    <a:gd name="T18" fmla="*/ 176 w 355"/>
                    <a:gd name="T19" fmla="*/ 152 h 277"/>
                    <a:gd name="T20" fmla="*/ 170 w 355"/>
                    <a:gd name="T21" fmla="*/ 196 h 277"/>
                    <a:gd name="T22" fmla="*/ 180 w 355"/>
                    <a:gd name="T23" fmla="*/ 224 h 277"/>
                    <a:gd name="T24" fmla="*/ 198 w 355"/>
                    <a:gd name="T25" fmla="*/ 232 h 277"/>
                    <a:gd name="T26" fmla="*/ 216 w 355"/>
                    <a:gd name="T27" fmla="*/ 234 h 277"/>
                    <a:gd name="T28" fmla="*/ 236 w 355"/>
                    <a:gd name="T29" fmla="*/ 242 h 277"/>
                    <a:gd name="T30" fmla="*/ 254 w 355"/>
                    <a:gd name="T31" fmla="*/ 236 h 277"/>
                    <a:gd name="T32" fmla="*/ 272 w 355"/>
                    <a:gd name="T33" fmla="*/ 248 h 277"/>
                    <a:gd name="T34" fmla="*/ 296 w 355"/>
                    <a:gd name="T35" fmla="*/ 256 h 277"/>
                    <a:gd name="T36" fmla="*/ 314 w 355"/>
                    <a:gd name="T37" fmla="*/ 264 h 277"/>
                    <a:gd name="T38" fmla="*/ 352 w 355"/>
                    <a:gd name="T39" fmla="*/ 266 h 277"/>
                    <a:gd name="T40" fmla="*/ 342 w 355"/>
                    <a:gd name="T41" fmla="*/ 274 h 277"/>
                    <a:gd name="T42" fmla="*/ 322 w 355"/>
                    <a:gd name="T43" fmla="*/ 272 h 277"/>
                    <a:gd name="T44" fmla="*/ 300 w 355"/>
                    <a:gd name="T45" fmla="*/ 270 h 277"/>
                    <a:gd name="T46" fmla="*/ 288 w 355"/>
                    <a:gd name="T47" fmla="*/ 266 h 277"/>
                    <a:gd name="T48" fmla="*/ 252 w 355"/>
                    <a:gd name="T49" fmla="*/ 264 h 277"/>
                    <a:gd name="T50" fmla="*/ 234 w 355"/>
                    <a:gd name="T51" fmla="*/ 260 h 277"/>
                    <a:gd name="T52" fmla="*/ 172 w 355"/>
                    <a:gd name="T53" fmla="*/ 242 h 277"/>
                    <a:gd name="T54" fmla="*/ 160 w 355"/>
                    <a:gd name="T55" fmla="*/ 216 h 277"/>
                    <a:gd name="T56" fmla="*/ 126 w 355"/>
                    <a:gd name="T57" fmla="*/ 200 h 277"/>
                    <a:gd name="T58" fmla="*/ 108 w 355"/>
                    <a:gd name="T59" fmla="*/ 186 h 277"/>
                    <a:gd name="T60" fmla="*/ 94 w 355"/>
                    <a:gd name="T61" fmla="*/ 158 h 277"/>
                    <a:gd name="T62" fmla="*/ 68 w 355"/>
                    <a:gd name="T63" fmla="*/ 108 h 277"/>
                    <a:gd name="T64" fmla="*/ 64 w 355"/>
                    <a:gd name="T65" fmla="*/ 102 h 277"/>
                    <a:gd name="T66" fmla="*/ 58 w 355"/>
                    <a:gd name="T67" fmla="*/ 100 h 277"/>
                    <a:gd name="T68" fmla="*/ 54 w 355"/>
                    <a:gd name="T69" fmla="*/ 88 h 277"/>
                    <a:gd name="T70" fmla="*/ 38 w 355"/>
                    <a:gd name="T71" fmla="*/ 58 h 277"/>
                    <a:gd name="T72" fmla="*/ 20 w 355"/>
                    <a:gd name="T73" fmla="*/ 40 h 277"/>
                    <a:gd name="T74" fmla="*/ 4 w 355"/>
                    <a:gd name="T75" fmla="*/ 22 h 277"/>
                    <a:gd name="T76" fmla="*/ 10 w 355"/>
                    <a:gd name="T77" fmla="*/ 2 h 277"/>
                    <a:gd name="T78" fmla="*/ 10 w 355"/>
                    <a:gd name="T79" fmla="*/ 4 h 2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66 h 206"/>
                    <a:gd name="T2" fmla="*/ 66 w 156"/>
                    <a:gd name="T3" fmla="*/ 58 h 206"/>
                    <a:gd name="T4" fmla="*/ 68 w 156"/>
                    <a:gd name="T5" fmla="*/ 52 h 206"/>
                    <a:gd name="T6" fmla="*/ 80 w 156"/>
                    <a:gd name="T7" fmla="*/ 44 h 206"/>
                    <a:gd name="T8" fmla="*/ 106 w 156"/>
                    <a:gd name="T9" fmla="*/ 22 h 206"/>
                    <a:gd name="T10" fmla="*/ 112 w 156"/>
                    <a:gd name="T11" fmla="*/ 4 h 206"/>
                    <a:gd name="T12" fmla="*/ 124 w 156"/>
                    <a:gd name="T13" fmla="*/ 0 h 206"/>
                    <a:gd name="T14" fmla="*/ 150 w 156"/>
                    <a:gd name="T15" fmla="*/ 28 h 206"/>
                    <a:gd name="T16" fmla="*/ 146 w 156"/>
                    <a:gd name="T17" fmla="*/ 44 h 206"/>
                    <a:gd name="T18" fmla="*/ 126 w 156"/>
                    <a:gd name="T19" fmla="*/ 64 h 206"/>
                    <a:gd name="T20" fmla="*/ 132 w 156"/>
                    <a:gd name="T21" fmla="*/ 94 h 206"/>
                    <a:gd name="T22" fmla="*/ 142 w 156"/>
                    <a:gd name="T23" fmla="*/ 110 h 206"/>
                    <a:gd name="T24" fmla="*/ 146 w 156"/>
                    <a:gd name="T25" fmla="*/ 128 h 206"/>
                    <a:gd name="T26" fmla="*/ 128 w 156"/>
                    <a:gd name="T27" fmla="*/ 128 h 206"/>
                    <a:gd name="T28" fmla="*/ 116 w 156"/>
                    <a:gd name="T29" fmla="*/ 146 h 206"/>
                    <a:gd name="T30" fmla="*/ 104 w 156"/>
                    <a:gd name="T31" fmla="*/ 156 h 206"/>
                    <a:gd name="T32" fmla="*/ 100 w 156"/>
                    <a:gd name="T33" fmla="*/ 198 h 206"/>
                    <a:gd name="T34" fmla="*/ 88 w 156"/>
                    <a:gd name="T35" fmla="*/ 202 h 206"/>
                    <a:gd name="T36" fmla="*/ 82 w 156"/>
                    <a:gd name="T37" fmla="*/ 206 h 206"/>
                    <a:gd name="T38" fmla="*/ 76 w 156"/>
                    <a:gd name="T39" fmla="*/ 202 h 206"/>
                    <a:gd name="T40" fmla="*/ 72 w 156"/>
                    <a:gd name="T41" fmla="*/ 190 h 206"/>
                    <a:gd name="T42" fmla="*/ 60 w 156"/>
                    <a:gd name="T43" fmla="*/ 186 h 206"/>
                    <a:gd name="T44" fmla="*/ 42 w 156"/>
                    <a:gd name="T45" fmla="*/ 194 h 206"/>
                    <a:gd name="T46" fmla="*/ 28 w 156"/>
                    <a:gd name="T47" fmla="*/ 186 h 206"/>
                    <a:gd name="T48" fmla="*/ 10 w 156"/>
                    <a:gd name="T49" fmla="*/ 148 h 206"/>
                    <a:gd name="T50" fmla="*/ 4 w 156"/>
                    <a:gd name="T51" fmla="*/ 130 h 206"/>
                    <a:gd name="T52" fmla="*/ 0 w 156"/>
                    <a:gd name="T53" fmla="*/ 118 h 206"/>
                    <a:gd name="T54" fmla="*/ 20 w 156"/>
                    <a:gd name="T55" fmla="*/ 96 h 206"/>
                    <a:gd name="T56" fmla="*/ 32 w 156"/>
                    <a:gd name="T57" fmla="*/ 104 h 206"/>
                    <a:gd name="T58" fmla="*/ 34 w 156"/>
                    <a:gd name="T59" fmla="*/ 80 h 206"/>
                    <a:gd name="T60" fmla="*/ 52 w 156"/>
                    <a:gd name="T61" fmla="*/ 70 h 206"/>
                    <a:gd name="T62" fmla="*/ 54 w 156"/>
                    <a:gd name="T63" fmla="*/ 66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32 h 38"/>
                    <a:gd name="T2" fmla="*/ 18 w 109"/>
                    <a:gd name="T3" fmla="*/ 10 h 38"/>
                    <a:gd name="T4" fmla="*/ 46 w 109"/>
                    <a:gd name="T5" fmla="*/ 20 h 38"/>
                    <a:gd name="T6" fmla="*/ 72 w 109"/>
                    <a:gd name="T7" fmla="*/ 14 h 38"/>
                    <a:gd name="T8" fmla="*/ 90 w 109"/>
                    <a:gd name="T9" fmla="*/ 0 h 38"/>
                    <a:gd name="T10" fmla="*/ 76 w 109"/>
                    <a:gd name="T11" fmla="*/ 26 h 38"/>
                    <a:gd name="T12" fmla="*/ 60 w 109"/>
                    <a:gd name="T13" fmla="*/ 38 h 38"/>
                    <a:gd name="T14" fmla="*/ 42 w 109"/>
                    <a:gd name="T15" fmla="*/ 32 h 38"/>
                    <a:gd name="T16" fmla="*/ 14 w 109"/>
                    <a:gd name="T17" fmla="*/ 30 h 38"/>
                    <a:gd name="T18" fmla="*/ 4 w 109"/>
                    <a:gd name="T19" fmla="*/ 32 h 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099" name="Freeform 19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18 h 104"/>
                    <a:gd name="T2" fmla="*/ 18 w 76"/>
                    <a:gd name="T3" fmla="*/ 0 h 104"/>
                    <a:gd name="T4" fmla="*/ 34 w 76"/>
                    <a:gd name="T5" fmla="*/ 18 h 104"/>
                    <a:gd name="T6" fmla="*/ 62 w 76"/>
                    <a:gd name="T7" fmla="*/ 4 h 104"/>
                    <a:gd name="T8" fmla="*/ 46 w 76"/>
                    <a:gd name="T9" fmla="*/ 34 h 104"/>
                    <a:gd name="T10" fmla="*/ 54 w 76"/>
                    <a:gd name="T11" fmla="*/ 48 h 104"/>
                    <a:gd name="T12" fmla="*/ 58 w 76"/>
                    <a:gd name="T13" fmla="*/ 60 h 104"/>
                    <a:gd name="T14" fmla="*/ 46 w 76"/>
                    <a:gd name="T15" fmla="*/ 74 h 104"/>
                    <a:gd name="T16" fmla="*/ 34 w 76"/>
                    <a:gd name="T17" fmla="*/ 60 h 104"/>
                    <a:gd name="T18" fmla="*/ 22 w 76"/>
                    <a:gd name="T19" fmla="*/ 48 h 104"/>
                    <a:gd name="T20" fmla="*/ 28 w 76"/>
                    <a:gd name="T21" fmla="*/ 68 h 104"/>
                    <a:gd name="T22" fmla="*/ 30 w 76"/>
                    <a:gd name="T23" fmla="*/ 74 h 104"/>
                    <a:gd name="T24" fmla="*/ 20 w 76"/>
                    <a:gd name="T25" fmla="*/ 104 h 104"/>
                    <a:gd name="T26" fmla="*/ 12 w 76"/>
                    <a:gd name="T27" fmla="*/ 102 h 104"/>
                    <a:gd name="T28" fmla="*/ 8 w 76"/>
                    <a:gd name="T29" fmla="*/ 90 h 104"/>
                    <a:gd name="T30" fmla="*/ 0 w 76"/>
                    <a:gd name="T31" fmla="*/ 54 h 104"/>
                    <a:gd name="T32" fmla="*/ 2 w 76"/>
                    <a:gd name="T33" fmla="*/ 30 h 104"/>
                    <a:gd name="T34" fmla="*/ 8 w 76"/>
                    <a:gd name="T35" fmla="*/ 18 h 1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0" name="Freeform 20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28 h 61"/>
                    <a:gd name="T2" fmla="*/ 13 w 37"/>
                    <a:gd name="T3" fmla="*/ 0 h 61"/>
                    <a:gd name="T4" fmla="*/ 15 w 37"/>
                    <a:gd name="T5" fmla="*/ 28 h 61"/>
                    <a:gd name="T6" fmla="*/ 37 w 37"/>
                    <a:gd name="T7" fmla="*/ 38 h 61"/>
                    <a:gd name="T8" fmla="*/ 19 w 37"/>
                    <a:gd name="T9" fmla="*/ 44 h 61"/>
                    <a:gd name="T10" fmla="*/ 5 w 37"/>
                    <a:gd name="T11" fmla="*/ 58 h 61"/>
                    <a:gd name="T12" fmla="*/ 1 w 37"/>
                    <a:gd name="T13" fmla="*/ 34 h 61"/>
                    <a:gd name="T14" fmla="*/ 3 w 37"/>
                    <a:gd name="T15" fmla="*/ 28 h 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1" name="Freeform 21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29 w 49"/>
                    <a:gd name="T3" fmla="*/ 0 h 29"/>
                    <a:gd name="T4" fmla="*/ 49 w 49"/>
                    <a:gd name="T5" fmla="*/ 16 h 29"/>
                    <a:gd name="T6" fmla="*/ 35 w 49"/>
                    <a:gd name="T7" fmla="*/ 14 h 29"/>
                    <a:gd name="T8" fmla="*/ 3 w 49"/>
                    <a:gd name="T9" fmla="*/ 16 h 29"/>
                    <a:gd name="T10" fmla="*/ 7 w 49"/>
                    <a:gd name="T11" fmla="*/ 0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2" name="Freeform 22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38 h 48"/>
                    <a:gd name="T2" fmla="*/ 15 w 61"/>
                    <a:gd name="T3" fmla="*/ 26 h 48"/>
                    <a:gd name="T4" fmla="*/ 3 w 61"/>
                    <a:gd name="T5" fmla="*/ 22 h 48"/>
                    <a:gd name="T6" fmla="*/ 13 w 61"/>
                    <a:gd name="T7" fmla="*/ 8 h 48"/>
                    <a:gd name="T8" fmla="*/ 25 w 61"/>
                    <a:gd name="T9" fmla="*/ 0 h 48"/>
                    <a:gd name="T10" fmla="*/ 49 w 61"/>
                    <a:gd name="T11" fmla="*/ 10 h 48"/>
                    <a:gd name="T12" fmla="*/ 53 w 61"/>
                    <a:gd name="T13" fmla="*/ 20 h 48"/>
                    <a:gd name="T14" fmla="*/ 61 w 61"/>
                    <a:gd name="T15" fmla="*/ 32 h 48"/>
                    <a:gd name="T16" fmla="*/ 41 w 61"/>
                    <a:gd name="T17" fmla="*/ 38 h 48"/>
                    <a:gd name="T18" fmla="*/ 23 w 61"/>
                    <a:gd name="T19" fmla="*/ 44 h 48"/>
                    <a:gd name="T20" fmla="*/ 21 w 61"/>
                    <a:gd name="T21" fmla="*/ 38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3" name="Freeform 23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28 h 182"/>
                    <a:gd name="T2" fmla="*/ 36 w 286"/>
                    <a:gd name="T3" fmla="*/ 14 h 182"/>
                    <a:gd name="T4" fmla="*/ 26 w 286"/>
                    <a:gd name="T5" fmla="*/ 30 h 182"/>
                    <a:gd name="T6" fmla="*/ 0 w 286"/>
                    <a:gd name="T7" fmla="*/ 24 h 182"/>
                    <a:gd name="T8" fmla="*/ 10 w 286"/>
                    <a:gd name="T9" fmla="*/ 42 h 182"/>
                    <a:gd name="T10" fmla="*/ 16 w 286"/>
                    <a:gd name="T11" fmla="*/ 62 h 182"/>
                    <a:gd name="T12" fmla="*/ 24 w 286"/>
                    <a:gd name="T13" fmla="*/ 48 h 182"/>
                    <a:gd name="T14" fmla="*/ 30 w 286"/>
                    <a:gd name="T15" fmla="*/ 44 h 182"/>
                    <a:gd name="T16" fmla="*/ 48 w 286"/>
                    <a:gd name="T17" fmla="*/ 56 h 182"/>
                    <a:gd name="T18" fmla="*/ 70 w 286"/>
                    <a:gd name="T19" fmla="*/ 62 h 182"/>
                    <a:gd name="T20" fmla="*/ 88 w 286"/>
                    <a:gd name="T21" fmla="*/ 72 h 182"/>
                    <a:gd name="T22" fmla="*/ 106 w 286"/>
                    <a:gd name="T23" fmla="*/ 102 h 182"/>
                    <a:gd name="T24" fmla="*/ 104 w 286"/>
                    <a:gd name="T25" fmla="*/ 122 h 182"/>
                    <a:gd name="T26" fmla="*/ 98 w 286"/>
                    <a:gd name="T27" fmla="*/ 134 h 182"/>
                    <a:gd name="T28" fmla="*/ 122 w 286"/>
                    <a:gd name="T29" fmla="*/ 128 h 182"/>
                    <a:gd name="T30" fmla="*/ 140 w 286"/>
                    <a:gd name="T31" fmla="*/ 140 h 182"/>
                    <a:gd name="T32" fmla="*/ 168 w 286"/>
                    <a:gd name="T33" fmla="*/ 148 h 182"/>
                    <a:gd name="T34" fmla="*/ 174 w 286"/>
                    <a:gd name="T35" fmla="*/ 146 h 182"/>
                    <a:gd name="T36" fmla="*/ 168 w 286"/>
                    <a:gd name="T37" fmla="*/ 134 h 182"/>
                    <a:gd name="T38" fmla="*/ 178 w 286"/>
                    <a:gd name="T39" fmla="*/ 136 h 182"/>
                    <a:gd name="T40" fmla="*/ 186 w 286"/>
                    <a:gd name="T41" fmla="*/ 118 h 182"/>
                    <a:gd name="T42" fmla="*/ 202 w 286"/>
                    <a:gd name="T43" fmla="*/ 122 h 182"/>
                    <a:gd name="T44" fmla="*/ 214 w 286"/>
                    <a:gd name="T45" fmla="*/ 130 h 182"/>
                    <a:gd name="T46" fmla="*/ 244 w 286"/>
                    <a:gd name="T47" fmla="*/ 168 h 182"/>
                    <a:gd name="T48" fmla="*/ 262 w 286"/>
                    <a:gd name="T49" fmla="*/ 178 h 182"/>
                    <a:gd name="T50" fmla="*/ 284 w 286"/>
                    <a:gd name="T51" fmla="*/ 170 h 182"/>
                    <a:gd name="T52" fmla="*/ 268 w 286"/>
                    <a:gd name="T53" fmla="*/ 160 h 182"/>
                    <a:gd name="T54" fmla="*/ 256 w 286"/>
                    <a:gd name="T55" fmla="*/ 138 h 182"/>
                    <a:gd name="T56" fmla="*/ 250 w 286"/>
                    <a:gd name="T57" fmla="*/ 132 h 182"/>
                    <a:gd name="T58" fmla="*/ 248 w 286"/>
                    <a:gd name="T59" fmla="*/ 122 h 182"/>
                    <a:gd name="T60" fmla="*/ 236 w 286"/>
                    <a:gd name="T61" fmla="*/ 116 h 182"/>
                    <a:gd name="T62" fmla="*/ 240 w 286"/>
                    <a:gd name="T63" fmla="*/ 96 h 182"/>
                    <a:gd name="T64" fmla="*/ 220 w 286"/>
                    <a:gd name="T65" fmla="*/ 86 h 182"/>
                    <a:gd name="T66" fmla="*/ 210 w 286"/>
                    <a:gd name="T67" fmla="*/ 70 h 182"/>
                    <a:gd name="T68" fmla="*/ 190 w 286"/>
                    <a:gd name="T69" fmla="*/ 54 h 182"/>
                    <a:gd name="T70" fmla="*/ 168 w 286"/>
                    <a:gd name="T71" fmla="*/ 38 h 182"/>
                    <a:gd name="T72" fmla="*/ 156 w 286"/>
                    <a:gd name="T73" fmla="*/ 34 h 182"/>
                    <a:gd name="T74" fmla="*/ 120 w 286"/>
                    <a:gd name="T75" fmla="*/ 16 h 182"/>
                    <a:gd name="T76" fmla="*/ 102 w 286"/>
                    <a:gd name="T77" fmla="*/ 4 h 182"/>
                    <a:gd name="T78" fmla="*/ 96 w 286"/>
                    <a:gd name="T79" fmla="*/ 0 h 182"/>
                    <a:gd name="T80" fmla="*/ 70 w 286"/>
                    <a:gd name="T81" fmla="*/ 10 h 182"/>
                    <a:gd name="T82" fmla="*/ 56 w 286"/>
                    <a:gd name="T83" fmla="*/ 32 h 182"/>
                    <a:gd name="T84" fmla="*/ 46 w 286"/>
                    <a:gd name="T85" fmla="*/ 28 h 18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4" name="Freeform 24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58 h 78"/>
                    <a:gd name="T2" fmla="*/ 27 w 78"/>
                    <a:gd name="T3" fmla="*/ 60 h 78"/>
                    <a:gd name="T4" fmla="*/ 45 w 78"/>
                    <a:gd name="T5" fmla="*/ 48 h 78"/>
                    <a:gd name="T6" fmla="*/ 57 w 78"/>
                    <a:gd name="T7" fmla="*/ 30 h 78"/>
                    <a:gd name="T8" fmla="*/ 43 w 78"/>
                    <a:gd name="T9" fmla="*/ 14 h 78"/>
                    <a:gd name="T10" fmla="*/ 43 w 78"/>
                    <a:gd name="T11" fmla="*/ 4 h 78"/>
                    <a:gd name="T12" fmla="*/ 71 w 78"/>
                    <a:gd name="T13" fmla="*/ 26 h 78"/>
                    <a:gd name="T14" fmla="*/ 67 w 78"/>
                    <a:gd name="T15" fmla="*/ 54 h 78"/>
                    <a:gd name="T16" fmla="*/ 33 w 78"/>
                    <a:gd name="T17" fmla="*/ 78 h 78"/>
                    <a:gd name="T18" fmla="*/ 9 w 78"/>
                    <a:gd name="T19" fmla="*/ 66 h 78"/>
                    <a:gd name="T20" fmla="*/ 3 w 78"/>
                    <a:gd name="T21" fmla="*/ 62 h 78"/>
                    <a:gd name="T22" fmla="*/ 1 w 78"/>
                    <a:gd name="T23" fmla="*/ 58 h 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5" name="Freeform 25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4 h 18"/>
                    <a:gd name="T2" fmla="*/ 3 w 17"/>
                    <a:gd name="T3" fmla="*/ 14 h 18"/>
                    <a:gd name="T4" fmla="*/ 3 w 17"/>
                    <a:gd name="T5" fmla="*/ 4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6" name="Freeform 26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14 h 22"/>
                    <a:gd name="T2" fmla="*/ 14 w 26"/>
                    <a:gd name="T3" fmla="*/ 0 h 22"/>
                    <a:gd name="T4" fmla="*/ 14 w 26"/>
                    <a:gd name="T5" fmla="*/ 22 h 22"/>
                    <a:gd name="T6" fmla="*/ 8 w 26"/>
                    <a:gd name="T7" fmla="*/ 14 h 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7" name="Freeform 27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12 h 15"/>
                    <a:gd name="T2" fmla="*/ 17 w 20"/>
                    <a:gd name="T3" fmla="*/ 2 h 15"/>
                    <a:gd name="T4" fmla="*/ 9 w 20"/>
                    <a:gd name="T5" fmla="*/ 12 h 15"/>
                    <a:gd name="T6" fmla="*/ 7 w 20"/>
                    <a:gd name="T7" fmla="*/ 12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8" name="Freeform 28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12 h 15"/>
                    <a:gd name="T2" fmla="*/ 15 w 20"/>
                    <a:gd name="T3" fmla="*/ 2 h 15"/>
                    <a:gd name="T4" fmla="*/ 15 w 20"/>
                    <a:gd name="T5" fmla="*/ 14 h 15"/>
                    <a:gd name="T6" fmla="*/ 7 w 20"/>
                    <a:gd name="T7" fmla="*/ 12 h 1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09" name="Freeform 29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50 h 80"/>
                    <a:gd name="T2" fmla="*/ 14 w 80"/>
                    <a:gd name="T3" fmla="*/ 24 h 80"/>
                    <a:gd name="T4" fmla="*/ 26 w 80"/>
                    <a:gd name="T5" fmla="*/ 20 h 80"/>
                    <a:gd name="T6" fmla="*/ 48 w 80"/>
                    <a:gd name="T7" fmla="*/ 18 h 80"/>
                    <a:gd name="T8" fmla="*/ 58 w 80"/>
                    <a:gd name="T9" fmla="*/ 0 h 80"/>
                    <a:gd name="T10" fmla="*/ 80 w 80"/>
                    <a:gd name="T11" fmla="*/ 40 h 80"/>
                    <a:gd name="T12" fmla="*/ 70 w 80"/>
                    <a:gd name="T13" fmla="*/ 56 h 80"/>
                    <a:gd name="T14" fmla="*/ 54 w 80"/>
                    <a:gd name="T15" fmla="*/ 62 h 80"/>
                    <a:gd name="T16" fmla="*/ 48 w 80"/>
                    <a:gd name="T17" fmla="*/ 80 h 80"/>
                    <a:gd name="T18" fmla="*/ 32 w 80"/>
                    <a:gd name="T19" fmla="*/ 68 h 80"/>
                    <a:gd name="T20" fmla="*/ 38 w 80"/>
                    <a:gd name="T21" fmla="*/ 52 h 80"/>
                    <a:gd name="T22" fmla="*/ 30 w 80"/>
                    <a:gd name="T23" fmla="*/ 28 h 80"/>
                    <a:gd name="T24" fmla="*/ 20 w 80"/>
                    <a:gd name="T25" fmla="*/ 48 h 80"/>
                    <a:gd name="T26" fmla="*/ 8 w 80"/>
                    <a:gd name="T27" fmla="*/ 56 h 80"/>
                    <a:gd name="T28" fmla="*/ 0 w 80"/>
                    <a:gd name="T29" fmla="*/ 5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0" name="Freeform 30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96 h 174"/>
                    <a:gd name="T2" fmla="*/ 26 w 94"/>
                    <a:gd name="T3" fmla="*/ 128 h 174"/>
                    <a:gd name="T4" fmla="*/ 32 w 94"/>
                    <a:gd name="T5" fmla="*/ 108 h 174"/>
                    <a:gd name="T6" fmla="*/ 52 w 94"/>
                    <a:gd name="T7" fmla="*/ 100 h 174"/>
                    <a:gd name="T8" fmla="*/ 46 w 94"/>
                    <a:gd name="T9" fmla="*/ 124 h 174"/>
                    <a:gd name="T10" fmla="*/ 66 w 94"/>
                    <a:gd name="T11" fmla="*/ 126 h 174"/>
                    <a:gd name="T12" fmla="*/ 76 w 94"/>
                    <a:gd name="T13" fmla="*/ 142 h 174"/>
                    <a:gd name="T14" fmla="*/ 58 w 94"/>
                    <a:gd name="T15" fmla="*/ 148 h 174"/>
                    <a:gd name="T16" fmla="*/ 74 w 94"/>
                    <a:gd name="T17" fmla="*/ 174 h 174"/>
                    <a:gd name="T18" fmla="*/ 84 w 94"/>
                    <a:gd name="T19" fmla="*/ 154 h 174"/>
                    <a:gd name="T20" fmla="*/ 82 w 94"/>
                    <a:gd name="T21" fmla="*/ 112 h 174"/>
                    <a:gd name="T22" fmla="*/ 60 w 94"/>
                    <a:gd name="T23" fmla="*/ 106 h 174"/>
                    <a:gd name="T24" fmla="*/ 50 w 94"/>
                    <a:gd name="T25" fmla="*/ 82 h 174"/>
                    <a:gd name="T26" fmla="*/ 34 w 94"/>
                    <a:gd name="T27" fmla="*/ 82 h 174"/>
                    <a:gd name="T28" fmla="*/ 30 w 94"/>
                    <a:gd name="T29" fmla="*/ 70 h 174"/>
                    <a:gd name="T30" fmla="*/ 42 w 94"/>
                    <a:gd name="T31" fmla="*/ 42 h 174"/>
                    <a:gd name="T32" fmla="*/ 30 w 94"/>
                    <a:gd name="T33" fmla="*/ 0 h 174"/>
                    <a:gd name="T34" fmla="*/ 18 w 94"/>
                    <a:gd name="T35" fmla="*/ 22 h 174"/>
                    <a:gd name="T36" fmla="*/ 4 w 94"/>
                    <a:gd name="T37" fmla="*/ 46 h 174"/>
                    <a:gd name="T38" fmla="*/ 14 w 94"/>
                    <a:gd name="T39" fmla="*/ 76 h 174"/>
                    <a:gd name="T40" fmla="*/ 14 w 94"/>
                    <a:gd name="T41" fmla="*/ 96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1" name="Freeform 31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24 h 50"/>
                    <a:gd name="T2" fmla="*/ 12 w 32"/>
                    <a:gd name="T3" fmla="*/ 0 h 50"/>
                    <a:gd name="T4" fmla="*/ 20 w 32"/>
                    <a:gd name="T5" fmla="*/ 16 h 50"/>
                    <a:gd name="T6" fmla="*/ 22 w 32"/>
                    <a:gd name="T7" fmla="*/ 24 h 50"/>
                    <a:gd name="T8" fmla="*/ 28 w 32"/>
                    <a:gd name="T9" fmla="*/ 26 h 50"/>
                    <a:gd name="T10" fmla="*/ 32 w 32"/>
                    <a:gd name="T11" fmla="*/ 38 h 50"/>
                    <a:gd name="T12" fmla="*/ 18 w 32"/>
                    <a:gd name="T13" fmla="*/ 50 h 50"/>
                    <a:gd name="T14" fmla="*/ 6 w 32"/>
                    <a:gd name="T15" fmla="*/ 24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2" name="Freeform 32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44 h 50"/>
                    <a:gd name="T2" fmla="*/ 22 w 43"/>
                    <a:gd name="T3" fmla="*/ 20 h 50"/>
                    <a:gd name="T4" fmla="*/ 36 w 43"/>
                    <a:gd name="T5" fmla="*/ 0 h 50"/>
                    <a:gd name="T6" fmla="*/ 24 w 43"/>
                    <a:gd name="T7" fmla="*/ 28 h 50"/>
                    <a:gd name="T8" fmla="*/ 2 w 43"/>
                    <a:gd name="T9" fmla="*/ 50 h 50"/>
                    <a:gd name="T10" fmla="*/ 0 w 43"/>
                    <a:gd name="T11" fmla="*/ 44 h 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3" name="Freeform 33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21 w 471"/>
                    <a:gd name="T1" fmla="*/ 280 h 281"/>
                    <a:gd name="T2" fmla="*/ 24 w 471"/>
                    <a:gd name="T3" fmla="*/ 250 h 281"/>
                    <a:gd name="T4" fmla="*/ 22 w 471"/>
                    <a:gd name="T5" fmla="*/ 245 h 281"/>
                    <a:gd name="T6" fmla="*/ 16 w 471"/>
                    <a:gd name="T7" fmla="*/ 218 h 281"/>
                    <a:gd name="T8" fmla="*/ 4 w 471"/>
                    <a:gd name="T9" fmla="*/ 215 h 281"/>
                    <a:gd name="T10" fmla="*/ 0 w 471"/>
                    <a:gd name="T11" fmla="*/ 191 h 281"/>
                    <a:gd name="T12" fmla="*/ 12 w 471"/>
                    <a:gd name="T13" fmla="*/ 180 h 281"/>
                    <a:gd name="T14" fmla="*/ 6 w 471"/>
                    <a:gd name="T15" fmla="*/ 165 h 281"/>
                    <a:gd name="T16" fmla="*/ 2 w 471"/>
                    <a:gd name="T17" fmla="*/ 160 h 281"/>
                    <a:gd name="T18" fmla="*/ 28 w 471"/>
                    <a:gd name="T19" fmla="*/ 120 h 281"/>
                    <a:gd name="T20" fmla="*/ 44 w 471"/>
                    <a:gd name="T21" fmla="*/ 96 h 281"/>
                    <a:gd name="T22" fmla="*/ 42 w 471"/>
                    <a:gd name="T23" fmla="*/ 70 h 281"/>
                    <a:gd name="T24" fmla="*/ 24 w 471"/>
                    <a:gd name="T25" fmla="*/ 43 h 281"/>
                    <a:gd name="T26" fmla="*/ 20 w 471"/>
                    <a:gd name="T27" fmla="*/ 32 h 281"/>
                    <a:gd name="T28" fmla="*/ 26 w 471"/>
                    <a:gd name="T29" fmla="*/ 36 h 281"/>
                    <a:gd name="T30" fmla="*/ 48 w 471"/>
                    <a:gd name="T31" fmla="*/ 35 h 281"/>
                    <a:gd name="T32" fmla="*/ 64 w 471"/>
                    <a:gd name="T33" fmla="*/ 11 h 281"/>
                    <a:gd name="T34" fmla="*/ 82 w 471"/>
                    <a:gd name="T35" fmla="*/ 0 h 281"/>
                    <a:gd name="T36" fmla="*/ 88 w 471"/>
                    <a:gd name="T37" fmla="*/ 2 h 281"/>
                    <a:gd name="T38" fmla="*/ 92 w 471"/>
                    <a:gd name="T39" fmla="*/ 9 h 281"/>
                    <a:gd name="T40" fmla="*/ 98 w 471"/>
                    <a:gd name="T41" fmla="*/ 5 h 281"/>
                    <a:gd name="T42" fmla="*/ 110 w 471"/>
                    <a:gd name="T43" fmla="*/ 8 h 281"/>
                    <a:gd name="T44" fmla="*/ 116 w 471"/>
                    <a:gd name="T45" fmla="*/ 9 h 281"/>
                    <a:gd name="T46" fmla="*/ 141 w 471"/>
                    <a:gd name="T47" fmla="*/ 14 h 281"/>
                    <a:gd name="T48" fmla="*/ 155 w 471"/>
                    <a:gd name="T49" fmla="*/ 24 h 281"/>
                    <a:gd name="T50" fmla="*/ 167 w 471"/>
                    <a:gd name="T51" fmla="*/ 17 h 281"/>
                    <a:gd name="T52" fmla="*/ 173 w 471"/>
                    <a:gd name="T53" fmla="*/ 14 h 281"/>
                    <a:gd name="T54" fmla="*/ 195 w 471"/>
                    <a:gd name="T55" fmla="*/ 14 h 281"/>
                    <a:gd name="T56" fmla="*/ 211 w 471"/>
                    <a:gd name="T57" fmla="*/ 32 h 281"/>
                    <a:gd name="T58" fmla="*/ 231 w 471"/>
                    <a:gd name="T59" fmla="*/ 59 h 281"/>
                    <a:gd name="T60" fmla="*/ 245 w 471"/>
                    <a:gd name="T61" fmla="*/ 70 h 281"/>
                    <a:gd name="T62" fmla="*/ 257 w 471"/>
                    <a:gd name="T63" fmla="*/ 68 h 281"/>
                    <a:gd name="T64" fmla="*/ 270 w 471"/>
                    <a:gd name="T65" fmla="*/ 65 h 281"/>
                    <a:gd name="T66" fmla="*/ 290 w 471"/>
                    <a:gd name="T67" fmla="*/ 71 h 281"/>
                    <a:gd name="T68" fmla="*/ 300 w 471"/>
                    <a:gd name="T69" fmla="*/ 81 h 281"/>
                    <a:gd name="T70" fmla="*/ 308 w 471"/>
                    <a:gd name="T71" fmla="*/ 90 h 281"/>
                    <a:gd name="T72" fmla="*/ 318 w 471"/>
                    <a:gd name="T73" fmla="*/ 111 h 281"/>
                    <a:gd name="T74" fmla="*/ 322 w 471"/>
                    <a:gd name="T75" fmla="*/ 120 h 281"/>
                    <a:gd name="T76" fmla="*/ 324 w 471"/>
                    <a:gd name="T77" fmla="*/ 125 h 281"/>
                    <a:gd name="T78" fmla="*/ 310 w 471"/>
                    <a:gd name="T79" fmla="*/ 142 h 281"/>
                    <a:gd name="T80" fmla="*/ 322 w 471"/>
                    <a:gd name="T81" fmla="*/ 141 h 281"/>
                    <a:gd name="T82" fmla="*/ 342 w 471"/>
                    <a:gd name="T83" fmla="*/ 155 h 281"/>
                    <a:gd name="T84" fmla="*/ 364 w 471"/>
                    <a:gd name="T85" fmla="*/ 157 h 281"/>
                    <a:gd name="T86" fmla="*/ 380 w 471"/>
                    <a:gd name="T87" fmla="*/ 168 h 281"/>
                    <a:gd name="T88" fmla="*/ 382 w 471"/>
                    <a:gd name="T89" fmla="*/ 172 h 281"/>
                    <a:gd name="T90" fmla="*/ 382 w 471"/>
                    <a:gd name="T91" fmla="*/ 176 h 281"/>
                    <a:gd name="T92" fmla="*/ 394 w 471"/>
                    <a:gd name="T93" fmla="*/ 172 h 281"/>
                    <a:gd name="T94" fmla="*/ 400 w 471"/>
                    <a:gd name="T95" fmla="*/ 171 h 281"/>
                    <a:gd name="T96" fmla="*/ 439 w 471"/>
                    <a:gd name="T97" fmla="*/ 185 h 281"/>
                    <a:gd name="T98" fmla="*/ 447 w 471"/>
                    <a:gd name="T99" fmla="*/ 199 h 281"/>
                    <a:gd name="T100" fmla="*/ 465 w 471"/>
                    <a:gd name="T101" fmla="*/ 201 h 281"/>
                    <a:gd name="T102" fmla="*/ 471 w 471"/>
                    <a:gd name="T103" fmla="*/ 215 h 281"/>
                    <a:gd name="T104" fmla="*/ 451 w 471"/>
                    <a:gd name="T105" fmla="*/ 258 h 281"/>
                    <a:gd name="T106" fmla="*/ 435 w 471"/>
                    <a:gd name="T107" fmla="*/ 281 h 28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4" name="Freeform 34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6 h 844"/>
                    <a:gd name="T2" fmla="*/ 502 w 984"/>
                    <a:gd name="T3" fmla="*/ 34 h 844"/>
                    <a:gd name="T4" fmla="*/ 550 w 984"/>
                    <a:gd name="T5" fmla="*/ 38 h 844"/>
                    <a:gd name="T6" fmla="*/ 578 w 984"/>
                    <a:gd name="T7" fmla="*/ 130 h 844"/>
                    <a:gd name="T8" fmla="*/ 586 w 984"/>
                    <a:gd name="T9" fmla="*/ 90 h 844"/>
                    <a:gd name="T10" fmla="*/ 606 w 984"/>
                    <a:gd name="T11" fmla="*/ 70 h 844"/>
                    <a:gd name="T12" fmla="*/ 642 w 984"/>
                    <a:gd name="T13" fmla="*/ 126 h 844"/>
                    <a:gd name="T14" fmla="*/ 682 w 984"/>
                    <a:gd name="T15" fmla="*/ 98 h 844"/>
                    <a:gd name="T16" fmla="*/ 706 w 984"/>
                    <a:gd name="T17" fmla="*/ 86 h 844"/>
                    <a:gd name="T18" fmla="*/ 762 w 984"/>
                    <a:gd name="T19" fmla="*/ 2 h 844"/>
                    <a:gd name="T20" fmla="*/ 798 w 984"/>
                    <a:gd name="T21" fmla="*/ 70 h 844"/>
                    <a:gd name="T22" fmla="*/ 798 w 984"/>
                    <a:gd name="T23" fmla="*/ 130 h 844"/>
                    <a:gd name="T24" fmla="*/ 790 w 984"/>
                    <a:gd name="T25" fmla="*/ 158 h 844"/>
                    <a:gd name="T26" fmla="*/ 766 w 984"/>
                    <a:gd name="T27" fmla="*/ 162 h 844"/>
                    <a:gd name="T28" fmla="*/ 762 w 984"/>
                    <a:gd name="T29" fmla="*/ 186 h 844"/>
                    <a:gd name="T30" fmla="*/ 802 w 984"/>
                    <a:gd name="T31" fmla="*/ 226 h 844"/>
                    <a:gd name="T32" fmla="*/ 786 w 984"/>
                    <a:gd name="T33" fmla="*/ 322 h 844"/>
                    <a:gd name="T34" fmla="*/ 830 w 984"/>
                    <a:gd name="T35" fmla="*/ 414 h 844"/>
                    <a:gd name="T36" fmla="*/ 854 w 984"/>
                    <a:gd name="T37" fmla="*/ 450 h 844"/>
                    <a:gd name="T38" fmla="*/ 830 w 984"/>
                    <a:gd name="T39" fmla="*/ 450 h 844"/>
                    <a:gd name="T40" fmla="*/ 746 w 984"/>
                    <a:gd name="T41" fmla="*/ 378 h 844"/>
                    <a:gd name="T42" fmla="*/ 678 w 984"/>
                    <a:gd name="T43" fmla="*/ 402 h 844"/>
                    <a:gd name="T44" fmla="*/ 590 w 984"/>
                    <a:gd name="T45" fmla="*/ 442 h 844"/>
                    <a:gd name="T46" fmla="*/ 642 w 984"/>
                    <a:gd name="T47" fmla="*/ 578 h 844"/>
                    <a:gd name="T48" fmla="*/ 710 w 984"/>
                    <a:gd name="T49" fmla="*/ 610 h 844"/>
                    <a:gd name="T50" fmla="*/ 738 w 984"/>
                    <a:gd name="T51" fmla="*/ 550 h 844"/>
                    <a:gd name="T52" fmla="*/ 774 w 984"/>
                    <a:gd name="T53" fmla="*/ 570 h 844"/>
                    <a:gd name="T54" fmla="*/ 766 w 984"/>
                    <a:gd name="T55" fmla="*/ 630 h 844"/>
                    <a:gd name="T56" fmla="*/ 802 w 984"/>
                    <a:gd name="T57" fmla="*/ 670 h 844"/>
                    <a:gd name="T58" fmla="*/ 838 w 984"/>
                    <a:gd name="T59" fmla="*/ 658 h 844"/>
                    <a:gd name="T60" fmla="*/ 922 w 984"/>
                    <a:gd name="T61" fmla="*/ 806 h 844"/>
                    <a:gd name="T62" fmla="*/ 942 w 984"/>
                    <a:gd name="T63" fmla="*/ 826 h 844"/>
                    <a:gd name="T64" fmla="*/ 874 w 984"/>
                    <a:gd name="T65" fmla="*/ 810 h 844"/>
                    <a:gd name="T66" fmla="*/ 830 w 984"/>
                    <a:gd name="T67" fmla="*/ 758 h 844"/>
                    <a:gd name="T68" fmla="*/ 778 w 984"/>
                    <a:gd name="T69" fmla="*/ 710 h 844"/>
                    <a:gd name="T70" fmla="*/ 702 w 984"/>
                    <a:gd name="T71" fmla="*/ 662 h 844"/>
                    <a:gd name="T72" fmla="*/ 614 w 984"/>
                    <a:gd name="T73" fmla="*/ 646 h 844"/>
                    <a:gd name="T74" fmla="*/ 506 w 984"/>
                    <a:gd name="T75" fmla="*/ 594 h 844"/>
                    <a:gd name="T76" fmla="*/ 462 w 984"/>
                    <a:gd name="T77" fmla="*/ 506 h 844"/>
                    <a:gd name="T78" fmla="*/ 430 w 984"/>
                    <a:gd name="T79" fmla="*/ 462 h 844"/>
                    <a:gd name="T80" fmla="*/ 382 w 984"/>
                    <a:gd name="T81" fmla="*/ 430 h 844"/>
                    <a:gd name="T82" fmla="*/ 342 w 984"/>
                    <a:gd name="T83" fmla="*/ 370 h 844"/>
                    <a:gd name="T84" fmla="*/ 354 w 984"/>
                    <a:gd name="T85" fmla="*/ 414 h 844"/>
                    <a:gd name="T86" fmla="*/ 418 w 984"/>
                    <a:gd name="T87" fmla="*/ 494 h 844"/>
                    <a:gd name="T88" fmla="*/ 422 w 984"/>
                    <a:gd name="T89" fmla="*/ 526 h 844"/>
                    <a:gd name="T90" fmla="*/ 394 w 984"/>
                    <a:gd name="T91" fmla="*/ 498 h 844"/>
                    <a:gd name="T92" fmla="*/ 354 w 984"/>
                    <a:gd name="T93" fmla="*/ 466 h 844"/>
                    <a:gd name="T94" fmla="*/ 314 w 984"/>
                    <a:gd name="T95" fmla="*/ 402 h 844"/>
                    <a:gd name="T96" fmla="*/ 266 w 984"/>
                    <a:gd name="T97" fmla="*/ 346 h 844"/>
                    <a:gd name="T98" fmla="*/ 210 w 984"/>
                    <a:gd name="T99" fmla="*/ 314 h 844"/>
                    <a:gd name="T100" fmla="*/ 154 w 984"/>
                    <a:gd name="T101" fmla="*/ 238 h 844"/>
                    <a:gd name="T102" fmla="*/ 66 w 984"/>
                    <a:gd name="T103" fmla="*/ 66 h 844"/>
                    <a:gd name="T104" fmla="*/ 34 w 984"/>
                    <a:gd name="T105" fmla="*/ 38 h 844"/>
                    <a:gd name="T106" fmla="*/ 46 w 984"/>
                    <a:gd name="T107" fmla="*/ 22 h 844"/>
                    <a:gd name="T108" fmla="*/ 102 w 984"/>
                    <a:gd name="T109" fmla="*/ 70 h 8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5" name="Freeform 35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28 h 48"/>
                    <a:gd name="T2" fmla="*/ 10 w 36"/>
                    <a:gd name="T3" fmla="*/ 48 h 48"/>
                    <a:gd name="T4" fmla="*/ 6 w 36"/>
                    <a:gd name="T5" fmla="*/ 28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6" name="Freeform 36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5 h 37"/>
                    <a:gd name="T2" fmla="*/ 12 w 36"/>
                    <a:gd name="T3" fmla="*/ 1 h 37"/>
                    <a:gd name="T4" fmla="*/ 36 w 36"/>
                    <a:gd name="T5" fmla="*/ 17 h 37"/>
                    <a:gd name="T6" fmla="*/ 8 w 36"/>
                    <a:gd name="T7" fmla="*/ 17 h 37"/>
                    <a:gd name="T8" fmla="*/ 0 w 36"/>
                    <a:gd name="T9" fmla="*/ 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7" name="Freeform 37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49 h 96"/>
                    <a:gd name="T2" fmla="*/ 28 w 170"/>
                    <a:gd name="T3" fmla="*/ 25 h 96"/>
                    <a:gd name="T4" fmla="*/ 56 w 170"/>
                    <a:gd name="T5" fmla="*/ 21 h 96"/>
                    <a:gd name="T6" fmla="*/ 80 w 170"/>
                    <a:gd name="T7" fmla="*/ 9 h 96"/>
                    <a:gd name="T8" fmla="*/ 64 w 170"/>
                    <a:gd name="T9" fmla="*/ 25 h 96"/>
                    <a:gd name="T10" fmla="*/ 124 w 170"/>
                    <a:gd name="T11" fmla="*/ 49 h 96"/>
                    <a:gd name="T12" fmla="*/ 160 w 170"/>
                    <a:gd name="T13" fmla="*/ 65 h 96"/>
                    <a:gd name="T14" fmla="*/ 116 w 170"/>
                    <a:gd name="T15" fmla="*/ 77 h 96"/>
                    <a:gd name="T16" fmla="*/ 88 w 170"/>
                    <a:gd name="T17" fmla="*/ 57 h 96"/>
                    <a:gd name="T18" fmla="*/ 76 w 170"/>
                    <a:gd name="T19" fmla="*/ 53 h 96"/>
                    <a:gd name="T20" fmla="*/ 24 w 170"/>
                    <a:gd name="T21" fmla="*/ 41 h 96"/>
                    <a:gd name="T22" fmla="*/ 0 w 170"/>
                    <a:gd name="T23" fmla="*/ 49 h 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8" name="Freeform 38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4 h 44"/>
                    <a:gd name="T4" fmla="*/ 88 w 138"/>
                    <a:gd name="T5" fmla="*/ 24 h 44"/>
                    <a:gd name="T6" fmla="*/ 112 w 138"/>
                    <a:gd name="T7" fmla="*/ 20 h 44"/>
                    <a:gd name="T8" fmla="*/ 108 w 138"/>
                    <a:gd name="T9" fmla="*/ 44 h 44"/>
                    <a:gd name="T10" fmla="*/ 64 w 138"/>
                    <a:gd name="T11" fmla="*/ 40 h 44"/>
                    <a:gd name="T12" fmla="*/ 0 w 138"/>
                    <a:gd name="T13" fmla="*/ 36 h 44"/>
                    <a:gd name="T14" fmla="*/ 28 w 138"/>
                    <a:gd name="T15" fmla="*/ 20 h 44"/>
                    <a:gd name="T16" fmla="*/ 0 w 138"/>
                    <a:gd name="T17" fmla="*/ 0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19" name="Freeform 39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25 h 42"/>
                    <a:gd name="T2" fmla="*/ 37 w 57"/>
                    <a:gd name="T3" fmla="*/ 13 h 42"/>
                    <a:gd name="T4" fmla="*/ 17 w 57"/>
                    <a:gd name="T5" fmla="*/ 25 h 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0" name="Freeform 40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19 w 39"/>
                    <a:gd name="T1" fmla="*/ 32 h 52"/>
                    <a:gd name="T2" fmla="*/ 19 w 39"/>
                    <a:gd name="T3" fmla="*/ 0 h 52"/>
                    <a:gd name="T4" fmla="*/ 19 w 39"/>
                    <a:gd name="T5" fmla="*/ 32 h 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1" name="Freeform 41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9 h 80"/>
                    <a:gd name="T2" fmla="*/ 20 w 44"/>
                    <a:gd name="T3" fmla="*/ 33 h 80"/>
                    <a:gd name="T4" fmla="*/ 24 w 44"/>
                    <a:gd name="T5" fmla="*/ 49 h 80"/>
                    <a:gd name="T6" fmla="*/ 36 w 44"/>
                    <a:gd name="T7" fmla="*/ 53 h 80"/>
                    <a:gd name="T8" fmla="*/ 24 w 44"/>
                    <a:gd name="T9" fmla="*/ 73 h 80"/>
                    <a:gd name="T10" fmla="*/ 0 w 44"/>
                    <a:gd name="T11" fmla="*/ 21 h 80"/>
                    <a:gd name="T12" fmla="*/ 4 w 44"/>
                    <a:gd name="T13" fmla="*/ 9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2" name="Freeform 42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220 w 323"/>
                    <a:gd name="T1" fmla="*/ 1 h 64"/>
                    <a:gd name="T2" fmla="*/ 231 w 323"/>
                    <a:gd name="T3" fmla="*/ 8 h 64"/>
                    <a:gd name="T4" fmla="*/ 235 w 323"/>
                    <a:gd name="T5" fmla="*/ 0 h 64"/>
                    <a:gd name="T6" fmla="*/ 265 w 323"/>
                    <a:gd name="T7" fmla="*/ 0 h 64"/>
                    <a:gd name="T8" fmla="*/ 287 w 323"/>
                    <a:gd name="T9" fmla="*/ 17 h 64"/>
                    <a:gd name="T10" fmla="*/ 319 w 323"/>
                    <a:gd name="T11" fmla="*/ 10 h 64"/>
                    <a:gd name="T12" fmla="*/ 314 w 323"/>
                    <a:gd name="T13" fmla="*/ 29 h 64"/>
                    <a:gd name="T14" fmla="*/ 298 w 323"/>
                    <a:gd name="T15" fmla="*/ 46 h 64"/>
                    <a:gd name="T16" fmla="*/ 295 w 323"/>
                    <a:gd name="T17" fmla="*/ 29 h 64"/>
                    <a:gd name="T18" fmla="*/ 287 w 323"/>
                    <a:gd name="T19" fmla="*/ 31 h 64"/>
                    <a:gd name="T20" fmla="*/ 279 w 323"/>
                    <a:gd name="T21" fmla="*/ 29 h 64"/>
                    <a:gd name="T22" fmla="*/ 263 w 323"/>
                    <a:gd name="T23" fmla="*/ 21 h 64"/>
                    <a:gd name="T24" fmla="*/ 228 w 323"/>
                    <a:gd name="T25" fmla="*/ 38 h 64"/>
                    <a:gd name="T26" fmla="*/ 201 w 323"/>
                    <a:gd name="T27" fmla="*/ 44 h 64"/>
                    <a:gd name="T28" fmla="*/ 212 w 323"/>
                    <a:gd name="T29" fmla="*/ 57 h 64"/>
                    <a:gd name="T30" fmla="*/ 188 w 323"/>
                    <a:gd name="T31" fmla="*/ 63 h 64"/>
                    <a:gd name="T32" fmla="*/ 169 w 323"/>
                    <a:gd name="T33" fmla="*/ 61 h 64"/>
                    <a:gd name="T34" fmla="*/ 177 w 323"/>
                    <a:gd name="T35" fmla="*/ 57 h 64"/>
                    <a:gd name="T36" fmla="*/ 171 w 323"/>
                    <a:gd name="T37" fmla="*/ 40 h 64"/>
                    <a:gd name="T38" fmla="*/ 169 w 323"/>
                    <a:gd name="T39" fmla="*/ 31 h 64"/>
                    <a:gd name="T40" fmla="*/ 158 w 323"/>
                    <a:gd name="T41" fmla="*/ 23 h 64"/>
                    <a:gd name="T42" fmla="*/ 142 w 323"/>
                    <a:gd name="T43" fmla="*/ 27 h 64"/>
                    <a:gd name="T44" fmla="*/ 134 w 323"/>
                    <a:gd name="T45" fmla="*/ 27 h 64"/>
                    <a:gd name="T46" fmla="*/ 123 w 323"/>
                    <a:gd name="T47" fmla="*/ 25 h 64"/>
                    <a:gd name="T48" fmla="*/ 83 w 323"/>
                    <a:gd name="T49" fmla="*/ 2 h 64"/>
                    <a:gd name="T50" fmla="*/ 59 w 323"/>
                    <a:gd name="T51" fmla="*/ 14 h 64"/>
                    <a:gd name="T52" fmla="*/ 1 w 323"/>
                    <a:gd name="T53" fmla="*/ 0 h 64"/>
                    <a:gd name="T54" fmla="*/ 220 w 323"/>
                    <a:gd name="T55" fmla="*/ 1 h 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3" name="Freeform 43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105 w 300"/>
                    <a:gd name="T1" fmla="*/ 31 h 31"/>
                    <a:gd name="T2" fmla="*/ 30 w 300"/>
                    <a:gd name="T3" fmla="*/ 1 h 31"/>
                    <a:gd name="T4" fmla="*/ 285 w 300"/>
                    <a:gd name="T5" fmla="*/ 0 h 31"/>
                    <a:gd name="T6" fmla="*/ 296 w 300"/>
                    <a:gd name="T7" fmla="*/ 14 h 31"/>
                    <a:gd name="T8" fmla="*/ 264 w 300"/>
                    <a:gd name="T9" fmla="*/ 16 h 31"/>
                    <a:gd name="T10" fmla="*/ 105 w 300"/>
                    <a:gd name="T11" fmla="*/ 31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4" name="Freeform 44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25 h 29"/>
                    <a:gd name="T2" fmla="*/ 12 w 41"/>
                    <a:gd name="T3" fmla="*/ 29 h 29"/>
                    <a:gd name="T4" fmla="*/ 0 w 41"/>
                    <a:gd name="T5" fmla="*/ 25 h 2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5" name="Freeform 45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73 w 436"/>
                    <a:gd name="T1" fmla="*/ 1 h 152"/>
                    <a:gd name="T2" fmla="*/ 436 w 436"/>
                    <a:gd name="T3" fmla="*/ 0 h 152"/>
                    <a:gd name="T4" fmla="*/ 416 w 436"/>
                    <a:gd name="T5" fmla="*/ 54 h 152"/>
                    <a:gd name="T6" fmla="*/ 397 w 436"/>
                    <a:gd name="T7" fmla="*/ 68 h 152"/>
                    <a:gd name="T8" fmla="*/ 392 w 436"/>
                    <a:gd name="T9" fmla="*/ 70 h 152"/>
                    <a:gd name="T10" fmla="*/ 375 w 436"/>
                    <a:gd name="T11" fmla="*/ 73 h 152"/>
                    <a:gd name="T12" fmla="*/ 361 w 436"/>
                    <a:gd name="T13" fmla="*/ 88 h 152"/>
                    <a:gd name="T14" fmla="*/ 362 w 436"/>
                    <a:gd name="T15" fmla="*/ 99 h 152"/>
                    <a:gd name="T16" fmla="*/ 364 w 436"/>
                    <a:gd name="T17" fmla="*/ 107 h 152"/>
                    <a:gd name="T18" fmla="*/ 366 w 436"/>
                    <a:gd name="T19" fmla="*/ 113 h 152"/>
                    <a:gd name="T20" fmla="*/ 362 w 436"/>
                    <a:gd name="T21" fmla="*/ 122 h 152"/>
                    <a:gd name="T22" fmla="*/ 351 w 436"/>
                    <a:gd name="T23" fmla="*/ 120 h 152"/>
                    <a:gd name="T24" fmla="*/ 342 w 436"/>
                    <a:gd name="T25" fmla="*/ 129 h 152"/>
                    <a:gd name="T26" fmla="*/ 347 w 436"/>
                    <a:gd name="T27" fmla="*/ 105 h 152"/>
                    <a:gd name="T28" fmla="*/ 338 w 436"/>
                    <a:gd name="T29" fmla="*/ 100 h 152"/>
                    <a:gd name="T30" fmla="*/ 344 w 436"/>
                    <a:gd name="T31" fmla="*/ 93 h 152"/>
                    <a:gd name="T32" fmla="*/ 342 w 436"/>
                    <a:gd name="T33" fmla="*/ 89 h 152"/>
                    <a:gd name="T34" fmla="*/ 320 w 436"/>
                    <a:gd name="T35" fmla="*/ 94 h 152"/>
                    <a:gd name="T36" fmla="*/ 317 w 436"/>
                    <a:gd name="T37" fmla="*/ 85 h 152"/>
                    <a:gd name="T38" fmla="*/ 297 w 436"/>
                    <a:gd name="T39" fmla="*/ 94 h 152"/>
                    <a:gd name="T40" fmla="*/ 320 w 436"/>
                    <a:gd name="T41" fmla="*/ 103 h 152"/>
                    <a:gd name="T42" fmla="*/ 305 w 436"/>
                    <a:gd name="T43" fmla="*/ 117 h 152"/>
                    <a:gd name="T44" fmla="*/ 311 w 436"/>
                    <a:gd name="T45" fmla="*/ 126 h 152"/>
                    <a:gd name="T46" fmla="*/ 315 w 436"/>
                    <a:gd name="T47" fmla="*/ 138 h 152"/>
                    <a:gd name="T48" fmla="*/ 309 w 436"/>
                    <a:gd name="T49" fmla="*/ 139 h 152"/>
                    <a:gd name="T50" fmla="*/ 314 w 436"/>
                    <a:gd name="T51" fmla="*/ 144 h 152"/>
                    <a:gd name="T52" fmla="*/ 307 w 436"/>
                    <a:gd name="T53" fmla="*/ 152 h 152"/>
                    <a:gd name="T54" fmla="*/ 0 w 436"/>
                    <a:gd name="T55" fmla="*/ 149 h 152"/>
                    <a:gd name="T56" fmla="*/ 73 w 436"/>
                    <a:gd name="T57" fmla="*/ 1 h 15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6" name="Freeform 46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156 h 165"/>
                    <a:gd name="T2" fmla="*/ 15 w 47"/>
                    <a:gd name="T3" fmla="*/ 108 h 165"/>
                    <a:gd name="T4" fmla="*/ 17 w 47"/>
                    <a:gd name="T5" fmla="*/ 68 h 165"/>
                    <a:gd name="T6" fmla="*/ 11 w 47"/>
                    <a:gd name="T7" fmla="*/ 40 h 165"/>
                    <a:gd name="T8" fmla="*/ 17 w 47"/>
                    <a:gd name="T9" fmla="*/ 12 h 165"/>
                    <a:gd name="T10" fmla="*/ 21 w 47"/>
                    <a:gd name="T11" fmla="*/ 0 h 165"/>
                    <a:gd name="T12" fmla="*/ 31 w 47"/>
                    <a:gd name="T13" fmla="*/ 30 h 165"/>
                    <a:gd name="T14" fmla="*/ 47 w 47"/>
                    <a:gd name="T15" fmla="*/ 98 h 165"/>
                    <a:gd name="T16" fmla="*/ 31 w 47"/>
                    <a:gd name="T17" fmla="*/ 108 h 165"/>
                    <a:gd name="T18" fmla="*/ 23 w 47"/>
                    <a:gd name="T19" fmla="*/ 126 h 165"/>
                    <a:gd name="T20" fmla="*/ 21 w 47"/>
                    <a:gd name="T21" fmla="*/ 132 h 165"/>
                    <a:gd name="T22" fmla="*/ 27 w 47"/>
                    <a:gd name="T23" fmla="*/ 134 h 165"/>
                    <a:gd name="T24" fmla="*/ 31 w 47"/>
                    <a:gd name="T25" fmla="*/ 146 h 165"/>
                    <a:gd name="T26" fmla="*/ 13 w 47"/>
                    <a:gd name="T27" fmla="*/ 148 h 165"/>
                    <a:gd name="T28" fmla="*/ 7 w 47"/>
                    <a:gd name="T29" fmla="*/ 160 h 165"/>
                    <a:gd name="T30" fmla="*/ 3 w 47"/>
                    <a:gd name="T31" fmla="*/ 154 h 165"/>
                    <a:gd name="T32" fmla="*/ 5 w 47"/>
                    <a:gd name="T33" fmla="*/ 156 h 1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7" name="Freeform 47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61 h 103"/>
                    <a:gd name="T2" fmla="*/ 30 w 138"/>
                    <a:gd name="T3" fmla="*/ 43 h 103"/>
                    <a:gd name="T4" fmla="*/ 50 w 138"/>
                    <a:gd name="T5" fmla="*/ 33 h 103"/>
                    <a:gd name="T6" fmla="*/ 54 w 138"/>
                    <a:gd name="T7" fmla="*/ 45 h 103"/>
                    <a:gd name="T8" fmla="*/ 66 w 138"/>
                    <a:gd name="T9" fmla="*/ 49 h 103"/>
                    <a:gd name="T10" fmla="*/ 80 w 138"/>
                    <a:gd name="T11" fmla="*/ 55 h 103"/>
                    <a:gd name="T12" fmla="*/ 116 w 138"/>
                    <a:gd name="T13" fmla="*/ 33 h 103"/>
                    <a:gd name="T14" fmla="*/ 130 w 138"/>
                    <a:gd name="T15" fmla="*/ 17 h 103"/>
                    <a:gd name="T16" fmla="*/ 138 w 138"/>
                    <a:gd name="T17" fmla="*/ 11 h 103"/>
                    <a:gd name="T18" fmla="*/ 106 w 138"/>
                    <a:gd name="T19" fmla="*/ 49 h 103"/>
                    <a:gd name="T20" fmla="*/ 84 w 138"/>
                    <a:gd name="T21" fmla="*/ 67 h 103"/>
                    <a:gd name="T22" fmla="*/ 66 w 138"/>
                    <a:gd name="T23" fmla="*/ 81 h 103"/>
                    <a:gd name="T24" fmla="*/ 48 w 138"/>
                    <a:gd name="T25" fmla="*/ 103 h 103"/>
                    <a:gd name="T26" fmla="*/ 26 w 138"/>
                    <a:gd name="T27" fmla="*/ 89 h 103"/>
                    <a:gd name="T28" fmla="*/ 20 w 138"/>
                    <a:gd name="T29" fmla="*/ 87 h 103"/>
                    <a:gd name="T30" fmla="*/ 22 w 138"/>
                    <a:gd name="T31" fmla="*/ 97 h 103"/>
                    <a:gd name="T32" fmla="*/ 0 w 138"/>
                    <a:gd name="T33" fmla="*/ 97 h 103"/>
                    <a:gd name="T34" fmla="*/ 10 w 138"/>
                    <a:gd name="T35" fmla="*/ 79 h 103"/>
                    <a:gd name="T36" fmla="*/ 26 w 138"/>
                    <a:gd name="T37" fmla="*/ 61 h 1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8" name="Freeform 48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158 w 188"/>
                    <a:gd name="T1" fmla="*/ 24 h 214"/>
                    <a:gd name="T2" fmla="*/ 160 w 188"/>
                    <a:gd name="T3" fmla="*/ 6 h 214"/>
                    <a:gd name="T4" fmla="*/ 170 w 188"/>
                    <a:gd name="T5" fmla="*/ 0 h 214"/>
                    <a:gd name="T6" fmla="*/ 182 w 188"/>
                    <a:gd name="T7" fmla="*/ 24 h 214"/>
                    <a:gd name="T8" fmla="*/ 188 w 188"/>
                    <a:gd name="T9" fmla="*/ 42 h 214"/>
                    <a:gd name="T10" fmla="*/ 178 w 188"/>
                    <a:gd name="T11" fmla="*/ 58 h 214"/>
                    <a:gd name="T12" fmla="*/ 170 w 188"/>
                    <a:gd name="T13" fmla="*/ 76 h 214"/>
                    <a:gd name="T14" fmla="*/ 162 w 188"/>
                    <a:gd name="T15" fmla="*/ 126 h 214"/>
                    <a:gd name="T16" fmla="*/ 144 w 188"/>
                    <a:gd name="T17" fmla="*/ 136 h 214"/>
                    <a:gd name="T18" fmla="*/ 120 w 188"/>
                    <a:gd name="T19" fmla="*/ 138 h 214"/>
                    <a:gd name="T20" fmla="*/ 112 w 188"/>
                    <a:gd name="T21" fmla="*/ 124 h 214"/>
                    <a:gd name="T22" fmla="*/ 102 w 188"/>
                    <a:gd name="T23" fmla="*/ 146 h 214"/>
                    <a:gd name="T24" fmla="*/ 90 w 188"/>
                    <a:gd name="T25" fmla="*/ 150 h 214"/>
                    <a:gd name="T26" fmla="*/ 80 w 188"/>
                    <a:gd name="T27" fmla="*/ 132 h 214"/>
                    <a:gd name="T28" fmla="*/ 58 w 188"/>
                    <a:gd name="T29" fmla="*/ 144 h 214"/>
                    <a:gd name="T30" fmla="*/ 76 w 188"/>
                    <a:gd name="T31" fmla="*/ 142 h 214"/>
                    <a:gd name="T32" fmla="*/ 78 w 188"/>
                    <a:gd name="T33" fmla="*/ 160 h 214"/>
                    <a:gd name="T34" fmla="*/ 58 w 188"/>
                    <a:gd name="T35" fmla="*/ 166 h 214"/>
                    <a:gd name="T36" fmla="*/ 34 w 188"/>
                    <a:gd name="T37" fmla="*/ 166 h 214"/>
                    <a:gd name="T38" fmla="*/ 36 w 188"/>
                    <a:gd name="T39" fmla="*/ 154 h 214"/>
                    <a:gd name="T40" fmla="*/ 46 w 188"/>
                    <a:gd name="T41" fmla="*/ 144 h 214"/>
                    <a:gd name="T42" fmla="*/ 34 w 188"/>
                    <a:gd name="T43" fmla="*/ 148 h 214"/>
                    <a:gd name="T44" fmla="*/ 26 w 188"/>
                    <a:gd name="T45" fmla="*/ 166 h 214"/>
                    <a:gd name="T46" fmla="*/ 30 w 188"/>
                    <a:gd name="T47" fmla="*/ 190 h 214"/>
                    <a:gd name="T48" fmla="*/ 14 w 188"/>
                    <a:gd name="T49" fmla="*/ 200 h 214"/>
                    <a:gd name="T50" fmla="*/ 0 w 188"/>
                    <a:gd name="T51" fmla="*/ 214 h 214"/>
                    <a:gd name="T52" fmla="*/ 8 w 188"/>
                    <a:gd name="T53" fmla="*/ 188 h 214"/>
                    <a:gd name="T54" fmla="*/ 0 w 188"/>
                    <a:gd name="T55" fmla="*/ 164 h 214"/>
                    <a:gd name="T56" fmla="*/ 14 w 188"/>
                    <a:gd name="T57" fmla="*/ 152 h 214"/>
                    <a:gd name="T58" fmla="*/ 32 w 188"/>
                    <a:gd name="T59" fmla="*/ 134 h 214"/>
                    <a:gd name="T60" fmla="*/ 44 w 188"/>
                    <a:gd name="T61" fmla="*/ 118 h 214"/>
                    <a:gd name="T62" fmla="*/ 72 w 188"/>
                    <a:gd name="T63" fmla="*/ 116 h 214"/>
                    <a:gd name="T64" fmla="*/ 84 w 188"/>
                    <a:gd name="T65" fmla="*/ 112 h 214"/>
                    <a:gd name="T66" fmla="*/ 114 w 188"/>
                    <a:gd name="T67" fmla="*/ 78 h 214"/>
                    <a:gd name="T68" fmla="*/ 120 w 188"/>
                    <a:gd name="T69" fmla="*/ 92 h 214"/>
                    <a:gd name="T70" fmla="*/ 132 w 188"/>
                    <a:gd name="T71" fmla="*/ 76 h 214"/>
                    <a:gd name="T72" fmla="*/ 150 w 188"/>
                    <a:gd name="T73" fmla="*/ 54 h 214"/>
                    <a:gd name="T74" fmla="*/ 154 w 188"/>
                    <a:gd name="T75" fmla="*/ 42 h 214"/>
                    <a:gd name="T76" fmla="*/ 148 w 188"/>
                    <a:gd name="T77" fmla="*/ 38 h 214"/>
                    <a:gd name="T78" fmla="*/ 152 w 188"/>
                    <a:gd name="T79" fmla="*/ 32 h 214"/>
                    <a:gd name="T80" fmla="*/ 158 w 188"/>
                    <a:gd name="T81" fmla="*/ 24 h 2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29" name="Freeform 49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9 h 13"/>
                    <a:gd name="T2" fmla="*/ 4 w 13"/>
                    <a:gd name="T3" fmla="*/ 13 h 13"/>
                    <a:gd name="T4" fmla="*/ 0 w 13"/>
                    <a:gd name="T5" fmla="*/ 9 h 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0" name="Freeform 50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12 w 812"/>
                    <a:gd name="T1" fmla="*/ 26 h 564"/>
                    <a:gd name="T2" fmla="*/ 778 w 812"/>
                    <a:gd name="T3" fmla="*/ 78 h 564"/>
                    <a:gd name="T4" fmla="*/ 748 w 812"/>
                    <a:gd name="T5" fmla="*/ 122 h 564"/>
                    <a:gd name="T6" fmla="*/ 722 w 812"/>
                    <a:gd name="T7" fmla="*/ 142 h 564"/>
                    <a:gd name="T8" fmla="*/ 634 w 812"/>
                    <a:gd name="T9" fmla="*/ 180 h 564"/>
                    <a:gd name="T10" fmla="*/ 632 w 812"/>
                    <a:gd name="T11" fmla="*/ 210 h 564"/>
                    <a:gd name="T12" fmla="*/ 604 w 812"/>
                    <a:gd name="T13" fmla="*/ 230 h 564"/>
                    <a:gd name="T14" fmla="*/ 620 w 812"/>
                    <a:gd name="T15" fmla="*/ 178 h 564"/>
                    <a:gd name="T16" fmla="*/ 576 w 812"/>
                    <a:gd name="T17" fmla="*/ 188 h 564"/>
                    <a:gd name="T18" fmla="*/ 556 w 812"/>
                    <a:gd name="T19" fmla="*/ 218 h 564"/>
                    <a:gd name="T20" fmla="*/ 596 w 812"/>
                    <a:gd name="T21" fmla="*/ 280 h 564"/>
                    <a:gd name="T22" fmla="*/ 594 w 812"/>
                    <a:gd name="T23" fmla="*/ 368 h 564"/>
                    <a:gd name="T24" fmla="*/ 542 w 812"/>
                    <a:gd name="T25" fmla="*/ 406 h 564"/>
                    <a:gd name="T26" fmla="*/ 522 w 812"/>
                    <a:gd name="T27" fmla="*/ 386 h 564"/>
                    <a:gd name="T28" fmla="*/ 482 w 812"/>
                    <a:gd name="T29" fmla="*/ 348 h 564"/>
                    <a:gd name="T30" fmla="*/ 462 w 812"/>
                    <a:gd name="T31" fmla="*/ 348 h 564"/>
                    <a:gd name="T32" fmla="*/ 450 w 812"/>
                    <a:gd name="T33" fmla="*/ 394 h 564"/>
                    <a:gd name="T34" fmla="*/ 500 w 812"/>
                    <a:gd name="T35" fmla="*/ 464 h 564"/>
                    <a:gd name="T36" fmla="*/ 510 w 812"/>
                    <a:gd name="T37" fmla="*/ 524 h 564"/>
                    <a:gd name="T38" fmla="*/ 526 w 812"/>
                    <a:gd name="T39" fmla="*/ 560 h 564"/>
                    <a:gd name="T40" fmla="*/ 492 w 812"/>
                    <a:gd name="T41" fmla="*/ 544 h 564"/>
                    <a:gd name="T42" fmla="*/ 470 w 812"/>
                    <a:gd name="T43" fmla="*/ 518 h 564"/>
                    <a:gd name="T44" fmla="*/ 422 w 812"/>
                    <a:gd name="T45" fmla="*/ 424 h 564"/>
                    <a:gd name="T46" fmla="*/ 426 w 812"/>
                    <a:gd name="T47" fmla="*/ 310 h 564"/>
                    <a:gd name="T48" fmla="*/ 422 w 812"/>
                    <a:gd name="T49" fmla="*/ 268 h 564"/>
                    <a:gd name="T50" fmla="*/ 412 w 812"/>
                    <a:gd name="T51" fmla="*/ 276 h 564"/>
                    <a:gd name="T52" fmla="*/ 386 w 812"/>
                    <a:gd name="T53" fmla="*/ 266 h 564"/>
                    <a:gd name="T54" fmla="*/ 360 w 812"/>
                    <a:gd name="T55" fmla="*/ 170 h 564"/>
                    <a:gd name="T56" fmla="*/ 330 w 812"/>
                    <a:gd name="T57" fmla="*/ 166 h 564"/>
                    <a:gd name="T58" fmla="*/ 288 w 812"/>
                    <a:gd name="T59" fmla="*/ 172 h 564"/>
                    <a:gd name="T60" fmla="*/ 242 w 812"/>
                    <a:gd name="T61" fmla="*/ 232 h 564"/>
                    <a:gd name="T62" fmla="*/ 196 w 812"/>
                    <a:gd name="T63" fmla="*/ 268 h 564"/>
                    <a:gd name="T64" fmla="*/ 184 w 812"/>
                    <a:gd name="T65" fmla="*/ 274 h 564"/>
                    <a:gd name="T66" fmla="*/ 160 w 812"/>
                    <a:gd name="T67" fmla="*/ 328 h 564"/>
                    <a:gd name="T68" fmla="*/ 152 w 812"/>
                    <a:gd name="T69" fmla="*/ 354 h 564"/>
                    <a:gd name="T70" fmla="*/ 128 w 812"/>
                    <a:gd name="T71" fmla="*/ 404 h 564"/>
                    <a:gd name="T72" fmla="*/ 94 w 812"/>
                    <a:gd name="T73" fmla="*/ 392 h 564"/>
                    <a:gd name="T74" fmla="*/ 66 w 812"/>
                    <a:gd name="T75" fmla="*/ 258 h 564"/>
                    <a:gd name="T76" fmla="*/ 72 w 812"/>
                    <a:gd name="T77" fmla="*/ 156 h 564"/>
                    <a:gd name="T78" fmla="*/ 44 w 812"/>
                    <a:gd name="T79" fmla="*/ 180 h 564"/>
                    <a:gd name="T80" fmla="*/ 20 w 812"/>
                    <a:gd name="T81" fmla="*/ 150 h 564"/>
                    <a:gd name="T82" fmla="*/ 24 w 812"/>
                    <a:gd name="T83" fmla="*/ 138 h 564"/>
                    <a:gd name="T84" fmla="*/ 0 w 812"/>
                    <a:gd name="T85" fmla="*/ 92 h 564"/>
                    <a:gd name="T86" fmla="*/ 798 w 812"/>
                    <a:gd name="T87" fmla="*/ 6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1" name="Freeform 51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11 h 85"/>
                    <a:gd name="T2" fmla="*/ 17 w 43"/>
                    <a:gd name="T3" fmla="*/ 3 h 85"/>
                    <a:gd name="T4" fmla="*/ 37 w 43"/>
                    <a:gd name="T5" fmla="*/ 33 h 85"/>
                    <a:gd name="T6" fmla="*/ 19 w 43"/>
                    <a:gd name="T7" fmla="*/ 85 h 85"/>
                    <a:gd name="T8" fmla="*/ 1 w 43"/>
                    <a:gd name="T9" fmla="*/ 69 h 85"/>
                    <a:gd name="T10" fmla="*/ 7 w 43"/>
                    <a:gd name="T11" fmla="*/ 11 h 8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2" name="Freeform 52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3 w 44"/>
                    <a:gd name="T1" fmla="*/ 28 h 74"/>
                    <a:gd name="T2" fmla="*/ 29 w 44"/>
                    <a:gd name="T3" fmla="*/ 2 h 74"/>
                    <a:gd name="T4" fmla="*/ 43 w 44"/>
                    <a:gd name="T5" fmla="*/ 4 h 74"/>
                    <a:gd name="T6" fmla="*/ 39 w 44"/>
                    <a:gd name="T7" fmla="*/ 26 h 74"/>
                    <a:gd name="T8" fmla="*/ 13 w 44"/>
                    <a:gd name="T9" fmla="*/ 74 h 74"/>
                    <a:gd name="T10" fmla="*/ 7 w 44"/>
                    <a:gd name="T11" fmla="*/ 60 h 74"/>
                    <a:gd name="T12" fmla="*/ 3 w 44"/>
                    <a:gd name="T13" fmla="*/ 36 h 74"/>
                    <a:gd name="T14" fmla="*/ 13 w 44"/>
                    <a:gd name="T15" fmla="*/ 28 h 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3" name="Freeform 53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16 h 30"/>
                    <a:gd name="T2" fmla="*/ 5 w 20"/>
                    <a:gd name="T3" fmla="*/ 30 h 30"/>
                    <a:gd name="T4" fmla="*/ 7 w 20"/>
                    <a:gd name="T5" fmla="*/ 16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4" name="Freeform 54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481 w 682"/>
                    <a:gd name="T1" fmla="*/ 464 h 557"/>
                    <a:gd name="T2" fmla="*/ 486 w 682"/>
                    <a:gd name="T3" fmla="*/ 451 h 557"/>
                    <a:gd name="T4" fmla="*/ 500 w 682"/>
                    <a:gd name="T5" fmla="*/ 413 h 557"/>
                    <a:gd name="T6" fmla="*/ 309 w 682"/>
                    <a:gd name="T7" fmla="*/ 287 h 557"/>
                    <a:gd name="T8" fmla="*/ 282 w 682"/>
                    <a:gd name="T9" fmla="*/ 346 h 557"/>
                    <a:gd name="T10" fmla="*/ 303 w 682"/>
                    <a:gd name="T11" fmla="*/ 556 h 557"/>
                    <a:gd name="T12" fmla="*/ 282 w 682"/>
                    <a:gd name="T13" fmla="*/ 494 h 557"/>
                    <a:gd name="T14" fmla="*/ 242 w 682"/>
                    <a:gd name="T15" fmla="*/ 439 h 557"/>
                    <a:gd name="T16" fmla="*/ 245 w 682"/>
                    <a:gd name="T17" fmla="*/ 413 h 557"/>
                    <a:gd name="T18" fmla="*/ 247 w 682"/>
                    <a:gd name="T19" fmla="*/ 394 h 557"/>
                    <a:gd name="T20" fmla="*/ 220 w 682"/>
                    <a:gd name="T21" fmla="*/ 375 h 557"/>
                    <a:gd name="T22" fmla="*/ 194 w 682"/>
                    <a:gd name="T23" fmla="*/ 346 h 557"/>
                    <a:gd name="T24" fmla="*/ 148 w 682"/>
                    <a:gd name="T25" fmla="*/ 354 h 557"/>
                    <a:gd name="T26" fmla="*/ 126 w 682"/>
                    <a:gd name="T27" fmla="*/ 365 h 557"/>
                    <a:gd name="T28" fmla="*/ 78 w 682"/>
                    <a:gd name="T29" fmla="*/ 365 h 557"/>
                    <a:gd name="T30" fmla="*/ 22 w 682"/>
                    <a:gd name="T31" fmla="*/ 312 h 557"/>
                    <a:gd name="T32" fmla="*/ 11 w 682"/>
                    <a:gd name="T33" fmla="*/ 295 h 557"/>
                    <a:gd name="T34" fmla="*/ 0 w 682"/>
                    <a:gd name="T35" fmla="*/ 264 h 557"/>
                    <a:gd name="T36" fmla="*/ 24 w 682"/>
                    <a:gd name="T37" fmla="*/ 213 h 557"/>
                    <a:gd name="T38" fmla="*/ 32 w 682"/>
                    <a:gd name="T39" fmla="*/ 181 h 557"/>
                    <a:gd name="T40" fmla="*/ 51 w 682"/>
                    <a:gd name="T41" fmla="*/ 143 h 557"/>
                    <a:gd name="T42" fmla="*/ 81 w 682"/>
                    <a:gd name="T43" fmla="*/ 116 h 557"/>
                    <a:gd name="T44" fmla="*/ 167 w 682"/>
                    <a:gd name="T45" fmla="*/ 67 h 557"/>
                    <a:gd name="T46" fmla="*/ 220 w 682"/>
                    <a:gd name="T47" fmla="*/ 30 h 557"/>
                    <a:gd name="T48" fmla="*/ 258 w 682"/>
                    <a:gd name="T49" fmla="*/ 6 h 557"/>
                    <a:gd name="T50" fmla="*/ 363 w 682"/>
                    <a:gd name="T51" fmla="*/ 2 h 557"/>
                    <a:gd name="T52" fmla="*/ 398 w 682"/>
                    <a:gd name="T53" fmla="*/ 0 h 557"/>
                    <a:gd name="T54" fmla="*/ 384 w 682"/>
                    <a:gd name="T55" fmla="*/ 34 h 557"/>
                    <a:gd name="T56" fmla="*/ 443 w 682"/>
                    <a:gd name="T57" fmla="*/ 84 h 557"/>
                    <a:gd name="T58" fmla="*/ 497 w 682"/>
                    <a:gd name="T59" fmla="*/ 74 h 557"/>
                    <a:gd name="T60" fmla="*/ 529 w 682"/>
                    <a:gd name="T61" fmla="*/ 82 h 557"/>
                    <a:gd name="T62" fmla="*/ 559 w 682"/>
                    <a:gd name="T63" fmla="*/ 97 h 557"/>
                    <a:gd name="T64" fmla="*/ 572 w 682"/>
                    <a:gd name="T65" fmla="*/ 188 h 557"/>
                    <a:gd name="T66" fmla="*/ 572 w 682"/>
                    <a:gd name="T67" fmla="*/ 240 h 557"/>
                    <a:gd name="T68" fmla="*/ 599 w 682"/>
                    <a:gd name="T69" fmla="*/ 283 h 557"/>
                    <a:gd name="T70" fmla="*/ 645 w 682"/>
                    <a:gd name="T71" fmla="*/ 300 h 557"/>
                    <a:gd name="T72" fmla="*/ 680 w 682"/>
                    <a:gd name="T73" fmla="*/ 295 h 557"/>
                    <a:gd name="T74" fmla="*/ 664 w 682"/>
                    <a:gd name="T75" fmla="*/ 340 h 557"/>
                    <a:gd name="T76" fmla="*/ 599 w 682"/>
                    <a:gd name="T77" fmla="*/ 407 h 557"/>
                    <a:gd name="T78" fmla="*/ 548 w 682"/>
                    <a:gd name="T79" fmla="*/ 485 h 557"/>
                    <a:gd name="T80" fmla="*/ 556 w 682"/>
                    <a:gd name="T81" fmla="*/ 508 h 557"/>
                    <a:gd name="T82" fmla="*/ 435 w 682"/>
                    <a:gd name="T83" fmla="*/ 556 h 5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5" name="Freeform 55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243 w 257"/>
                    <a:gd name="T1" fmla="*/ 347 h 347"/>
                    <a:gd name="T2" fmla="*/ 233 w 257"/>
                    <a:gd name="T3" fmla="*/ 301 h 347"/>
                    <a:gd name="T4" fmla="*/ 217 w 257"/>
                    <a:gd name="T5" fmla="*/ 288 h 347"/>
                    <a:gd name="T6" fmla="*/ 215 w 257"/>
                    <a:gd name="T7" fmla="*/ 269 h 347"/>
                    <a:gd name="T8" fmla="*/ 209 w 257"/>
                    <a:gd name="T9" fmla="*/ 254 h 347"/>
                    <a:gd name="T10" fmla="*/ 209 w 257"/>
                    <a:gd name="T11" fmla="*/ 229 h 347"/>
                    <a:gd name="T12" fmla="*/ 207 w 257"/>
                    <a:gd name="T13" fmla="*/ 214 h 347"/>
                    <a:gd name="T14" fmla="*/ 228 w 257"/>
                    <a:gd name="T15" fmla="*/ 202 h 347"/>
                    <a:gd name="T16" fmla="*/ 257 w 257"/>
                    <a:gd name="T17" fmla="*/ 197 h 347"/>
                    <a:gd name="T18" fmla="*/ 257 w 257"/>
                    <a:gd name="T19" fmla="*/ 136 h 347"/>
                    <a:gd name="T20" fmla="*/ 54 w 257"/>
                    <a:gd name="T21" fmla="*/ 96 h 347"/>
                    <a:gd name="T22" fmla="*/ 32 w 257"/>
                    <a:gd name="T23" fmla="*/ 98 h 347"/>
                    <a:gd name="T24" fmla="*/ 16 w 257"/>
                    <a:gd name="T25" fmla="*/ 102 h 347"/>
                    <a:gd name="T26" fmla="*/ 0 w 257"/>
                    <a:gd name="T27" fmla="*/ 149 h 347"/>
                    <a:gd name="T28" fmla="*/ 93 w 257"/>
                    <a:gd name="T29" fmla="*/ 346 h 347"/>
                    <a:gd name="T30" fmla="*/ 243 w 257"/>
                    <a:gd name="T31" fmla="*/ 347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6" name="Freeform 56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7 w 19"/>
                    <a:gd name="T1" fmla="*/ 25 h 37"/>
                    <a:gd name="T2" fmla="*/ 19 w 19"/>
                    <a:gd name="T3" fmla="*/ 21 h 37"/>
                    <a:gd name="T4" fmla="*/ 7 w 19"/>
                    <a:gd name="T5" fmla="*/ 25 h 3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7" name="Freeform 57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2 w 22"/>
                    <a:gd name="T1" fmla="*/ 12 h 20"/>
                    <a:gd name="T2" fmla="*/ 16 w 22"/>
                    <a:gd name="T3" fmla="*/ 0 h 20"/>
                    <a:gd name="T4" fmla="*/ 20 w 22"/>
                    <a:gd name="T5" fmla="*/ 12 h 20"/>
                    <a:gd name="T6" fmla="*/ 8 w 22"/>
                    <a:gd name="T7" fmla="*/ 20 h 20"/>
                    <a:gd name="T8" fmla="*/ 12 w 22"/>
                    <a:gd name="T9" fmla="*/ 12 h 2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8" name="Freeform 58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18 h 30"/>
                    <a:gd name="T2" fmla="*/ 32 w 57"/>
                    <a:gd name="T3" fmla="*/ 6 h 30"/>
                    <a:gd name="T4" fmla="*/ 36 w 57"/>
                    <a:gd name="T5" fmla="*/ 30 h 30"/>
                    <a:gd name="T6" fmla="*/ 24 w 57"/>
                    <a:gd name="T7" fmla="*/ 18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39" name="Freeform 59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473 w 693"/>
                    <a:gd name="T1" fmla="*/ 464 h 696"/>
                    <a:gd name="T2" fmla="*/ 393 w 693"/>
                    <a:gd name="T3" fmla="*/ 452 h 696"/>
                    <a:gd name="T4" fmla="*/ 325 w 693"/>
                    <a:gd name="T5" fmla="*/ 412 h 696"/>
                    <a:gd name="T6" fmla="*/ 265 w 693"/>
                    <a:gd name="T7" fmla="*/ 400 h 696"/>
                    <a:gd name="T8" fmla="*/ 237 w 693"/>
                    <a:gd name="T9" fmla="*/ 416 h 696"/>
                    <a:gd name="T10" fmla="*/ 261 w 693"/>
                    <a:gd name="T11" fmla="*/ 428 h 696"/>
                    <a:gd name="T12" fmla="*/ 293 w 693"/>
                    <a:gd name="T13" fmla="*/ 468 h 696"/>
                    <a:gd name="T14" fmla="*/ 321 w 693"/>
                    <a:gd name="T15" fmla="*/ 476 h 696"/>
                    <a:gd name="T16" fmla="*/ 333 w 693"/>
                    <a:gd name="T17" fmla="*/ 536 h 696"/>
                    <a:gd name="T18" fmla="*/ 313 w 693"/>
                    <a:gd name="T19" fmla="*/ 552 h 696"/>
                    <a:gd name="T20" fmla="*/ 261 w 693"/>
                    <a:gd name="T21" fmla="*/ 616 h 696"/>
                    <a:gd name="T22" fmla="*/ 225 w 693"/>
                    <a:gd name="T23" fmla="*/ 628 h 696"/>
                    <a:gd name="T24" fmla="*/ 97 w 693"/>
                    <a:gd name="T25" fmla="*/ 696 h 696"/>
                    <a:gd name="T26" fmla="*/ 77 w 693"/>
                    <a:gd name="T27" fmla="*/ 616 h 696"/>
                    <a:gd name="T28" fmla="*/ 45 w 693"/>
                    <a:gd name="T29" fmla="*/ 524 h 696"/>
                    <a:gd name="T30" fmla="*/ 33 w 693"/>
                    <a:gd name="T31" fmla="*/ 448 h 696"/>
                    <a:gd name="T32" fmla="*/ 53 w 693"/>
                    <a:gd name="T33" fmla="*/ 344 h 696"/>
                    <a:gd name="T34" fmla="*/ 17 w 693"/>
                    <a:gd name="T35" fmla="*/ 392 h 696"/>
                    <a:gd name="T36" fmla="*/ 81 w 693"/>
                    <a:gd name="T37" fmla="*/ 280 h 696"/>
                    <a:gd name="T38" fmla="*/ 113 w 693"/>
                    <a:gd name="T39" fmla="*/ 204 h 696"/>
                    <a:gd name="T40" fmla="*/ 37 w 693"/>
                    <a:gd name="T41" fmla="*/ 204 h 696"/>
                    <a:gd name="T42" fmla="*/ 1 w 693"/>
                    <a:gd name="T43" fmla="*/ 196 h 696"/>
                    <a:gd name="T44" fmla="*/ 25 w 693"/>
                    <a:gd name="T45" fmla="*/ 140 h 696"/>
                    <a:gd name="T46" fmla="*/ 97 w 693"/>
                    <a:gd name="T47" fmla="*/ 112 h 696"/>
                    <a:gd name="T48" fmla="*/ 221 w 693"/>
                    <a:gd name="T49" fmla="*/ 124 h 696"/>
                    <a:gd name="T50" fmla="*/ 229 w 693"/>
                    <a:gd name="T51" fmla="*/ 64 h 696"/>
                    <a:gd name="T52" fmla="*/ 261 w 693"/>
                    <a:gd name="T53" fmla="*/ 0 h 696"/>
                    <a:gd name="T54" fmla="*/ 357 w 693"/>
                    <a:gd name="T55" fmla="*/ 44 h 696"/>
                    <a:gd name="T56" fmla="*/ 329 w 693"/>
                    <a:gd name="T57" fmla="*/ 88 h 696"/>
                    <a:gd name="T58" fmla="*/ 301 w 693"/>
                    <a:gd name="T59" fmla="*/ 176 h 696"/>
                    <a:gd name="T60" fmla="*/ 361 w 693"/>
                    <a:gd name="T61" fmla="*/ 192 h 696"/>
                    <a:gd name="T62" fmla="*/ 373 w 693"/>
                    <a:gd name="T63" fmla="*/ 136 h 696"/>
                    <a:gd name="T64" fmla="*/ 417 w 693"/>
                    <a:gd name="T65" fmla="*/ 92 h 696"/>
                    <a:gd name="T66" fmla="*/ 497 w 693"/>
                    <a:gd name="T67" fmla="*/ 88 h 696"/>
                    <a:gd name="T68" fmla="*/ 529 w 693"/>
                    <a:gd name="T69" fmla="*/ 52 h 696"/>
                    <a:gd name="T70" fmla="*/ 541 w 693"/>
                    <a:gd name="T71" fmla="*/ 460 h 6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0" name="Freeform 60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825 w 931"/>
                    <a:gd name="T1" fmla="*/ 0 h 149"/>
                    <a:gd name="T2" fmla="*/ 143 w 931"/>
                    <a:gd name="T3" fmla="*/ 29 h 149"/>
                    <a:gd name="T4" fmla="*/ 91 w 931"/>
                    <a:gd name="T5" fmla="*/ 42 h 149"/>
                    <a:gd name="T6" fmla="*/ 62 w 931"/>
                    <a:gd name="T7" fmla="*/ 42 h 149"/>
                    <a:gd name="T8" fmla="*/ 22 w 931"/>
                    <a:gd name="T9" fmla="*/ 77 h 149"/>
                    <a:gd name="T10" fmla="*/ 0 w 931"/>
                    <a:gd name="T11" fmla="*/ 105 h 149"/>
                    <a:gd name="T12" fmla="*/ 59 w 931"/>
                    <a:gd name="T13" fmla="*/ 115 h 149"/>
                    <a:gd name="T14" fmla="*/ 97 w 931"/>
                    <a:gd name="T15" fmla="*/ 96 h 149"/>
                    <a:gd name="T16" fmla="*/ 108 w 931"/>
                    <a:gd name="T17" fmla="*/ 84 h 149"/>
                    <a:gd name="T18" fmla="*/ 167 w 931"/>
                    <a:gd name="T19" fmla="*/ 52 h 149"/>
                    <a:gd name="T20" fmla="*/ 215 w 931"/>
                    <a:gd name="T21" fmla="*/ 46 h 149"/>
                    <a:gd name="T22" fmla="*/ 237 w 931"/>
                    <a:gd name="T23" fmla="*/ 94 h 149"/>
                    <a:gd name="T24" fmla="*/ 188 w 931"/>
                    <a:gd name="T25" fmla="*/ 109 h 149"/>
                    <a:gd name="T26" fmla="*/ 231 w 931"/>
                    <a:gd name="T27" fmla="*/ 113 h 149"/>
                    <a:gd name="T28" fmla="*/ 250 w 931"/>
                    <a:gd name="T29" fmla="*/ 90 h 149"/>
                    <a:gd name="T30" fmla="*/ 266 w 931"/>
                    <a:gd name="T31" fmla="*/ 92 h 149"/>
                    <a:gd name="T32" fmla="*/ 253 w 931"/>
                    <a:gd name="T33" fmla="*/ 54 h 149"/>
                    <a:gd name="T34" fmla="*/ 266 w 931"/>
                    <a:gd name="T35" fmla="*/ 44 h 149"/>
                    <a:gd name="T36" fmla="*/ 277 w 931"/>
                    <a:gd name="T37" fmla="*/ 88 h 149"/>
                    <a:gd name="T38" fmla="*/ 266 w 931"/>
                    <a:gd name="T39" fmla="*/ 113 h 149"/>
                    <a:gd name="T40" fmla="*/ 296 w 931"/>
                    <a:gd name="T41" fmla="*/ 130 h 149"/>
                    <a:gd name="T42" fmla="*/ 299 w 931"/>
                    <a:gd name="T43" fmla="*/ 92 h 149"/>
                    <a:gd name="T44" fmla="*/ 331 w 931"/>
                    <a:gd name="T45" fmla="*/ 103 h 149"/>
                    <a:gd name="T46" fmla="*/ 382 w 931"/>
                    <a:gd name="T47" fmla="*/ 73 h 149"/>
                    <a:gd name="T48" fmla="*/ 409 w 931"/>
                    <a:gd name="T49" fmla="*/ 50 h 149"/>
                    <a:gd name="T50" fmla="*/ 439 w 931"/>
                    <a:gd name="T51" fmla="*/ 56 h 149"/>
                    <a:gd name="T52" fmla="*/ 455 w 931"/>
                    <a:gd name="T53" fmla="*/ 50 h 149"/>
                    <a:gd name="T54" fmla="*/ 431 w 931"/>
                    <a:gd name="T55" fmla="*/ 44 h 149"/>
                    <a:gd name="T56" fmla="*/ 474 w 931"/>
                    <a:gd name="T57" fmla="*/ 35 h 149"/>
                    <a:gd name="T58" fmla="*/ 544 w 931"/>
                    <a:gd name="T59" fmla="*/ 54 h 149"/>
                    <a:gd name="T60" fmla="*/ 581 w 931"/>
                    <a:gd name="T61" fmla="*/ 42 h 149"/>
                    <a:gd name="T62" fmla="*/ 584 w 931"/>
                    <a:gd name="T63" fmla="*/ 63 h 149"/>
                    <a:gd name="T64" fmla="*/ 568 w 931"/>
                    <a:gd name="T65" fmla="*/ 101 h 149"/>
                    <a:gd name="T66" fmla="*/ 611 w 931"/>
                    <a:gd name="T67" fmla="*/ 88 h 149"/>
                    <a:gd name="T68" fmla="*/ 624 w 931"/>
                    <a:gd name="T69" fmla="*/ 80 h 149"/>
                    <a:gd name="T70" fmla="*/ 648 w 931"/>
                    <a:gd name="T71" fmla="*/ 61 h 149"/>
                    <a:gd name="T72" fmla="*/ 794 w 931"/>
                    <a:gd name="T73" fmla="*/ 84 h 1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1" name="Freeform 61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28 h 30"/>
                    <a:gd name="T2" fmla="*/ 31 w 31"/>
                    <a:gd name="T3" fmla="*/ 0 h 30"/>
                    <a:gd name="T4" fmla="*/ 19 w 31"/>
                    <a:gd name="T5" fmla="*/ 24 h 30"/>
                    <a:gd name="T6" fmla="*/ 3 w 31"/>
                    <a:gd name="T7" fmla="*/ 28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2" name="Freeform 62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32 h 32"/>
                    <a:gd name="T2" fmla="*/ 22 w 44"/>
                    <a:gd name="T3" fmla="*/ 0 h 32"/>
                    <a:gd name="T4" fmla="*/ 38 w 44"/>
                    <a:gd name="T5" fmla="*/ 4 h 32"/>
                    <a:gd name="T6" fmla="*/ 6 w 44"/>
                    <a:gd name="T7" fmla="*/ 32 h 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3" name="Freeform 63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18 h 18"/>
                    <a:gd name="T2" fmla="*/ 25 w 76"/>
                    <a:gd name="T3" fmla="*/ 2 h 18"/>
                    <a:gd name="T4" fmla="*/ 37 w 76"/>
                    <a:gd name="T5" fmla="*/ 18 h 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4" name="Freeform 64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21 h 44"/>
                    <a:gd name="T2" fmla="*/ 12 w 42"/>
                    <a:gd name="T3" fmla="*/ 9 h 44"/>
                    <a:gd name="T4" fmla="*/ 0 w 42"/>
                    <a:gd name="T5" fmla="*/ 21 h 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45" name="Freeform 65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22 h 30"/>
                    <a:gd name="T2" fmla="*/ 31 w 31"/>
                    <a:gd name="T3" fmla="*/ 10 h 30"/>
                    <a:gd name="T4" fmla="*/ 7 w 31"/>
                    <a:gd name="T5" fmla="*/ 22 h 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46239" name="Group 159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46190" name="Line 110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2" name="Line 112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3" name="Line 113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4" name="Line 114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5" name="Line 115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6" name="Line 116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7" name="Line 117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8" name="Line 118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199" name="Line 119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00" name="Line 120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01" name="Line 121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46240" name="Group 160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46212" name="Line 132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13" name="Line 133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14" name="Line 134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15" name="Line 135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5" name="Line 145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6" name="Line 146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7" name="Line 147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8" name="Line 148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29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0" name="Line 150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1" name="Line 151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2" name="Line 152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3" name="Line 153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4" name="Line 154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46235" name="Line 155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pic>
          <p:nvPicPr>
            <p:cNvPr id="46238" name="Picture 158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38400" y="1828800"/>
            <a:ext cx="9245600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4572000"/>
            <a:ext cx="92456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2672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6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390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40752" y="930276"/>
            <a:ext cx="2736849" cy="53324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8084" y="930276"/>
            <a:ext cx="8009467" cy="53324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68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36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94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147888"/>
            <a:ext cx="508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147888"/>
            <a:ext cx="5080000" cy="4114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9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06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27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396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877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187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8084" y="930275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147888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9285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j-lt"/>
              </a:defRPr>
            </a:lvl1pPr>
          </a:lstStyle>
          <a:p>
            <a:fld id="{2A540E60-5032-473A-BF9F-75AE336271BB}" type="datetimeFigureOut">
              <a:rPr lang="en-US" smtClean="0"/>
              <a:t>4/23/2017</a:t>
            </a:fld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9285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9285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j-lt"/>
              </a:defRPr>
            </a:lvl1pPr>
          </a:lstStyle>
          <a:p>
            <a:fld id="{85C3A205-FF5F-401D-BFD2-7BA5AF047D1B}" type="slidenum">
              <a:rPr lang="en-US" smtClean="0"/>
              <a:t>‹#›</a:t>
            </a:fld>
            <a:endParaRPr lang="en-US"/>
          </a:p>
        </p:txBody>
      </p:sp>
      <p:grpSp>
        <p:nvGrpSpPr>
          <p:cNvPr id="22691" name="Group 163"/>
          <p:cNvGrpSpPr>
            <a:grpSpLocks/>
          </p:cNvGrpSpPr>
          <p:nvPr/>
        </p:nvGrpSpPr>
        <p:grpSpPr bwMode="auto">
          <a:xfrm>
            <a:off x="349251" y="87313"/>
            <a:ext cx="11317816" cy="831850"/>
            <a:chOff x="165" y="55"/>
            <a:chExt cx="5347" cy="524"/>
          </a:xfrm>
        </p:grpSpPr>
        <p:grpSp>
          <p:nvGrpSpPr>
            <p:cNvPr id="22690" name="Group 162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22536" name="Freeform 8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>
                  <a:gd name="T0" fmla="*/ 4848 w 4848"/>
                  <a:gd name="T1" fmla="*/ 48 h 432"/>
                  <a:gd name="T2" fmla="*/ 4848 w 4848"/>
                  <a:gd name="T3" fmla="*/ 432 h 432"/>
                  <a:gd name="T4" fmla="*/ 0 w 4848"/>
                  <a:gd name="T5" fmla="*/ 432 h 432"/>
                  <a:gd name="T6" fmla="*/ 0 w 4848"/>
                  <a:gd name="T7" fmla="*/ 0 h 432"/>
                  <a:gd name="T8" fmla="*/ 4848 w 4848"/>
                  <a:gd name="T9" fmla="*/ 0 h 432"/>
                  <a:gd name="T10" fmla="*/ 4848 w 4848"/>
                  <a:gd name="T11" fmla="*/ 48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1800"/>
              </a:p>
            </p:txBody>
          </p:sp>
          <p:grpSp>
            <p:nvGrpSpPr>
              <p:cNvPr id="22537" name="Group 9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22538" name="Group 10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22539" name="Freeform 11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>
                      <a:gd name="T0" fmla="*/ 5 w 15"/>
                      <a:gd name="T1" fmla="*/ 11 h 23"/>
                      <a:gd name="T2" fmla="*/ 15 w 15"/>
                      <a:gd name="T3" fmla="*/ 5 h 23"/>
                      <a:gd name="T4" fmla="*/ 13 w 15"/>
                      <a:gd name="T5" fmla="*/ 17 h 23"/>
                      <a:gd name="T6" fmla="*/ 5 w 15"/>
                      <a:gd name="T7" fmla="*/ 11 h 2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>
                      <a:gd name="T0" fmla="*/ 3 w 20"/>
                      <a:gd name="T1" fmla="*/ 13 h 23"/>
                      <a:gd name="T2" fmla="*/ 11 w 20"/>
                      <a:gd name="T3" fmla="*/ 3 h 23"/>
                      <a:gd name="T4" fmla="*/ 7 w 20"/>
                      <a:gd name="T5" fmla="*/ 19 h 23"/>
                      <a:gd name="T6" fmla="*/ 3 w 20"/>
                      <a:gd name="T7" fmla="*/ 13 h 2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>
                      <a:gd name="T0" fmla="*/ 16 w 30"/>
                      <a:gd name="T1" fmla="*/ 33 h 42"/>
                      <a:gd name="T2" fmla="*/ 8 w 30"/>
                      <a:gd name="T3" fmla="*/ 21 h 42"/>
                      <a:gd name="T4" fmla="*/ 0 w 30"/>
                      <a:gd name="T5" fmla="*/ 9 h 42"/>
                      <a:gd name="T6" fmla="*/ 16 w 30"/>
                      <a:gd name="T7" fmla="*/ 3 h 42"/>
                      <a:gd name="T8" fmla="*/ 30 w 30"/>
                      <a:gd name="T9" fmla="*/ 23 h 42"/>
                      <a:gd name="T10" fmla="*/ 28 w 30"/>
                      <a:gd name="T11" fmla="*/ 31 h 42"/>
                      <a:gd name="T12" fmla="*/ 16 w 30"/>
                      <a:gd name="T13" fmla="*/ 33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2" name="Freeform 14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>
                      <a:gd name="T0" fmla="*/ 15 w 25"/>
                      <a:gd name="T1" fmla="*/ 16 h 16"/>
                      <a:gd name="T2" fmla="*/ 3 w 25"/>
                      <a:gd name="T3" fmla="*/ 8 h 16"/>
                      <a:gd name="T4" fmla="*/ 15 w 25"/>
                      <a:gd name="T5" fmla="*/ 0 h 16"/>
                      <a:gd name="T6" fmla="*/ 15 w 25"/>
                      <a:gd name="T7" fmla="*/ 16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3" name="Freeform 15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>
                      <a:gd name="T0" fmla="*/ 14 w 65"/>
                      <a:gd name="T1" fmla="*/ 24 h 46"/>
                      <a:gd name="T2" fmla="*/ 30 w 65"/>
                      <a:gd name="T3" fmla="*/ 4 h 46"/>
                      <a:gd name="T4" fmla="*/ 42 w 65"/>
                      <a:gd name="T5" fmla="*/ 0 h 46"/>
                      <a:gd name="T6" fmla="*/ 58 w 65"/>
                      <a:gd name="T7" fmla="*/ 12 h 46"/>
                      <a:gd name="T8" fmla="*/ 32 w 65"/>
                      <a:gd name="T9" fmla="*/ 26 h 46"/>
                      <a:gd name="T10" fmla="*/ 12 w 65"/>
                      <a:gd name="T11" fmla="*/ 46 h 46"/>
                      <a:gd name="T12" fmla="*/ 8 w 65"/>
                      <a:gd name="T13" fmla="*/ 20 h 46"/>
                      <a:gd name="T14" fmla="*/ 12 w 65"/>
                      <a:gd name="T15" fmla="*/ 14 h 46"/>
                      <a:gd name="T16" fmla="*/ 14 w 65"/>
                      <a:gd name="T17" fmla="*/ 24 h 4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4" name="Freeform 16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31 h 47"/>
                      <a:gd name="T2" fmla="*/ 18 w 69"/>
                      <a:gd name="T3" fmla="*/ 25 h 47"/>
                      <a:gd name="T4" fmla="*/ 52 w 69"/>
                      <a:gd name="T5" fmla="*/ 1 h 47"/>
                      <a:gd name="T6" fmla="*/ 64 w 69"/>
                      <a:gd name="T7" fmla="*/ 3 h 47"/>
                      <a:gd name="T8" fmla="*/ 50 w 69"/>
                      <a:gd name="T9" fmla="*/ 19 h 47"/>
                      <a:gd name="T10" fmla="*/ 28 w 69"/>
                      <a:gd name="T11" fmla="*/ 33 h 47"/>
                      <a:gd name="T12" fmla="*/ 22 w 69"/>
                      <a:gd name="T13" fmla="*/ 47 h 47"/>
                      <a:gd name="T14" fmla="*/ 16 w 69"/>
                      <a:gd name="T15" fmla="*/ 45 h 47"/>
                      <a:gd name="T16" fmla="*/ 12 w 69"/>
                      <a:gd name="T17" fmla="*/ 39 h 47"/>
                      <a:gd name="T18" fmla="*/ 0 w 69"/>
                      <a:gd name="T19" fmla="*/ 35 h 47"/>
                      <a:gd name="T20" fmla="*/ 0 w 69"/>
                      <a:gd name="T21" fmla="*/ 31 h 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5" name="Freeform 17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>
                      <a:gd name="T0" fmla="*/ 10 w 355"/>
                      <a:gd name="T1" fmla="*/ 4 h 277"/>
                      <a:gd name="T2" fmla="*/ 36 w 355"/>
                      <a:gd name="T3" fmla="*/ 18 h 277"/>
                      <a:gd name="T4" fmla="*/ 46 w 355"/>
                      <a:gd name="T5" fmla="*/ 30 h 277"/>
                      <a:gd name="T6" fmla="*/ 76 w 355"/>
                      <a:gd name="T7" fmla="*/ 52 h 277"/>
                      <a:gd name="T8" fmla="*/ 92 w 355"/>
                      <a:gd name="T9" fmla="*/ 66 h 277"/>
                      <a:gd name="T10" fmla="*/ 122 w 355"/>
                      <a:gd name="T11" fmla="*/ 98 h 277"/>
                      <a:gd name="T12" fmla="*/ 136 w 355"/>
                      <a:gd name="T13" fmla="*/ 128 h 277"/>
                      <a:gd name="T14" fmla="*/ 148 w 355"/>
                      <a:gd name="T15" fmla="*/ 132 h 277"/>
                      <a:gd name="T16" fmla="*/ 154 w 355"/>
                      <a:gd name="T17" fmla="*/ 150 h 277"/>
                      <a:gd name="T18" fmla="*/ 176 w 355"/>
                      <a:gd name="T19" fmla="*/ 152 h 277"/>
                      <a:gd name="T20" fmla="*/ 170 w 355"/>
                      <a:gd name="T21" fmla="*/ 196 h 277"/>
                      <a:gd name="T22" fmla="*/ 180 w 355"/>
                      <a:gd name="T23" fmla="*/ 224 h 277"/>
                      <a:gd name="T24" fmla="*/ 198 w 355"/>
                      <a:gd name="T25" fmla="*/ 232 h 277"/>
                      <a:gd name="T26" fmla="*/ 216 w 355"/>
                      <a:gd name="T27" fmla="*/ 234 h 277"/>
                      <a:gd name="T28" fmla="*/ 236 w 355"/>
                      <a:gd name="T29" fmla="*/ 242 h 277"/>
                      <a:gd name="T30" fmla="*/ 254 w 355"/>
                      <a:gd name="T31" fmla="*/ 236 h 277"/>
                      <a:gd name="T32" fmla="*/ 272 w 355"/>
                      <a:gd name="T33" fmla="*/ 248 h 277"/>
                      <a:gd name="T34" fmla="*/ 296 w 355"/>
                      <a:gd name="T35" fmla="*/ 256 h 277"/>
                      <a:gd name="T36" fmla="*/ 314 w 355"/>
                      <a:gd name="T37" fmla="*/ 264 h 277"/>
                      <a:gd name="T38" fmla="*/ 352 w 355"/>
                      <a:gd name="T39" fmla="*/ 266 h 277"/>
                      <a:gd name="T40" fmla="*/ 342 w 355"/>
                      <a:gd name="T41" fmla="*/ 274 h 277"/>
                      <a:gd name="T42" fmla="*/ 322 w 355"/>
                      <a:gd name="T43" fmla="*/ 272 h 277"/>
                      <a:gd name="T44" fmla="*/ 300 w 355"/>
                      <a:gd name="T45" fmla="*/ 270 h 277"/>
                      <a:gd name="T46" fmla="*/ 288 w 355"/>
                      <a:gd name="T47" fmla="*/ 266 h 277"/>
                      <a:gd name="T48" fmla="*/ 252 w 355"/>
                      <a:gd name="T49" fmla="*/ 264 h 277"/>
                      <a:gd name="T50" fmla="*/ 234 w 355"/>
                      <a:gd name="T51" fmla="*/ 260 h 277"/>
                      <a:gd name="T52" fmla="*/ 172 w 355"/>
                      <a:gd name="T53" fmla="*/ 242 h 277"/>
                      <a:gd name="T54" fmla="*/ 160 w 355"/>
                      <a:gd name="T55" fmla="*/ 216 h 277"/>
                      <a:gd name="T56" fmla="*/ 126 w 355"/>
                      <a:gd name="T57" fmla="*/ 200 h 277"/>
                      <a:gd name="T58" fmla="*/ 108 w 355"/>
                      <a:gd name="T59" fmla="*/ 186 h 277"/>
                      <a:gd name="T60" fmla="*/ 94 w 355"/>
                      <a:gd name="T61" fmla="*/ 158 h 277"/>
                      <a:gd name="T62" fmla="*/ 68 w 355"/>
                      <a:gd name="T63" fmla="*/ 108 h 277"/>
                      <a:gd name="T64" fmla="*/ 64 w 355"/>
                      <a:gd name="T65" fmla="*/ 102 h 277"/>
                      <a:gd name="T66" fmla="*/ 58 w 355"/>
                      <a:gd name="T67" fmla="*/ 100 h 277"/>
                      <a:gd name="T68" fmla="*/ 54 w 355"/>
                      <a:gd name="T69" fmla="*/ 88 h 277"/>
                      <a:gd name="T70" fmla="*/ 38 w 355"/>
                      <a:gd name="T71" fmla="*/ 58 h 277"/>
                      <a:gd name="T72" fmla="*/ 20 w 355"/>
                      <a:gd name="T73" fmla="*/ 40 h 277"/>
                      <a:gd name="T74" fmla="*/ 4 w 355"/>
                      <a:gd name="T75" fmla="*/ 22 h 277"/>
                      <a:gd name="T76" fmla="*/ 10 w 355"/>
                      <a:gd name="T77" fmla="*/ 2 h 277"/>
                      <a:gd name="T78" fmla="*/ 10 w 355"/>
                      <a:gd name="T79" fmla="*/ 4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6" name="Freeform 18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>
                      <a:gd name="T0" fmla="*/ 54 w 156"/>
                      <a:gd name="T1" fmla="*/ 66 h 206"/>
                      <a:gd name="T2" fmla="*/ 66 w 156"/>
                      <a:gd name="T3" fmla="*/ 58 h 206"/>
                      <a:gd name="T4" fmla="*/ 68 w 156"/>
                      <a:gd name="T5" fmla="*/ 52 h 206"/>
                      <a:gd name="T6" fmla="*/ 80 w 156"/>
                      <a:gd name="T7" fmla="*/ 44 h 206"/>
                      <a:gd name="T8" fmla="*/ 106 w 156"/>
                      <a:gd name="T9" fmla="*/ 22 h 206"/>
                      <a:gd name="T10" fmla="*/ 112 w 156"/>
                      <a:gd name="T11" fmla="*/ 4 h 206"/>
                      <a:gd name="T12" fmla="*/ 124 w 156"/>
                      <a:gd name="T13" fmla="*/ 0 h 206"/>
                      <a:gd name="T14" fmla="*/ 150 w 156"/>
                      <a:gd name="T15" fmla="*/ 28 h 206"/>
                      <a:gd name="T16" fmla="*/ 146 w 156"/>
                      <a:gd name="T17" fmla="*/ 44 h 206"/>
                      <a:gd name="T18" fmla="*/ 126 w 156"/>
                      <a:gd name="T19" fmla="*/ 64 h 206"/>
                      <a:gd name="T20" fmla="*/ 132 w 156"/>
                      <a:gd name="T21" fmla="*/ 94 h 206"/>
                      <a:gd name="T22" fmla="*/ 142 w 156"/>
                      <a:gd name="T23" fmla="*/ 110 h 206"/>
                      <a:gd name="T24" fmla="*/ 146 w 156"/>
                      <a:gd name="T25" fmla="*/ 128 h 206"/>
                      <a:gd name="T26" fmla="*/ 128 w 156"/>
                      <a:gd name="T27" fmla="*/ 128 h 206"/>
                      <a:gd name="T28" fmla="*/ 116 w 156"/>
                      <a:gd name="T29" fmla="*/ 146 h 206"/>
                      <a:gd name="T30" fmla="*/ 104 w 156"/>
                      <a:gd name="T31" fmla="*/ 156 h 206"/>
                      <a:gd name="T32" fmla="*/ 100 w 156"/>
                      <a:gd name="T33" fmla="*/ 198 h 206"/>
                      <a:gd name="T34" fmla="*/ 88 w 156"/>
                      <a:gd name="T35" fmla="*/ 202 h 206"/>
                      <a:gd name="T36" fmla="*/ 82 w 156"/>
                      <a:gd name="T37" fmla="*/ 206 h 206"/>
                      <a:gd name="T38" fmla="*/ 76 w 156"/>
                      <a:gd name="T39" fmla="*/ 202 h 206"/>
                      <a:gd name="T40" fmla="*/ 72 w 156"/>
                      <a:gd name="T41" fmla="*/ 190 h 206"/>
                      <a:gd name="T42" fmla="*/ 60 w 156"/>
                      <a:gd name="T43" fmla="*/ 186 h 206"/>
                      <a:gd name="T44" fmla="*/ 42 w 156"/>
                      <a:gd name="T45" fmla="*/ 194 h 206"/>
                      <a:gd name="T46" fmla="*/ 28 w 156"/>
                      <a:gd name="T47" fmla="*/ 186 h 206"/>
                      <a:gd name="T48" fmla="*/ 10 w 156"/>
                      <a:gd name="T49" fmla="*/ 148 h 206"/>
                      <a:gd name="T50" fmla="*/ 4 w 156"/>
                      <a:gd name="T51" fmla="*/ 130 h 206"/>
                      <a:gd name="T52" fmla="*/ 0 w 156"/>
                      <a:gd name="T53" fmla="*/ 118 h 206"/>
                      <a:gd name="T54" fmla="*/ 20 w 156"/>
                      <a:gd name="T55" fmla="*/ 96 h 206"/>
                      <a:gd name="T56" fmla="*/ 32 w 156"/>
                      <a:gd name="T57" fmla="*/ 104 h 206"/>
                      <a:gd name="T58" fmla="*/ 34 w 156"/>
                      <a:gd name="T59" fmla="*/ 80 h 206"/>
                      <a:gd name="T60" fmla="*/ 52 w 156"/>
                      <a:gd name="T61" fmla="*/ 70 h 206"/>
                      <a:gd name="T62" fmla="*/ 54 w 156"/>
                      <a:gd name="T63" fmla="*/ 66 h 2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7" name="Freeform 19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>
                      <a:gd name="T0" fmla="*/ 4 w 109"/>
                      <a:gd name="T1" fmla="*/ 32 h 38"/>
                      <a:gd name="T2" fmla="*/ 18 w 109"/>
                      <a:gd name="T3" fmla="*/ 10 h 38"/>
                      <a:gd name="T4" fmla="*/ 46 w 109"/>
                      <a:gd name="T5" fmla="*/ 20 h 38"/>
                      <a:gd name="T6" fmla="*/ 72 w 109"/>
                      <a:gd name="T7" fmla="*/ 14 h 38"/>
                      <a:gd name="T8" fmla="*/ 90 w 109"/>
                      <a:gd name="T9" fmla="*/ 0 h 38"/>
                      <a:gd name="T10" fmla="*/ 76 w 109"/>
                      <a:gd name="T11" fmla="*/ 26 h 38"/>
                      <a:gd name="T12" fmla="*/ 60 w 109"/>
                      <a:gd name="T13" fmla="*/ 38 h 38"/>
                      <a:gd name="T14" fmla="*/ 42 w 109"/>
                      <a:gd name="T15" fmla="*/ 32 h 38"/>
                      <a:gd name="T16" fmla="*/ 14 w 109"/>
                      <a:gd name="T17" fmla="*/ 30 h 38"/>
                      <a:gd name="T18" fmla="*/ 4 w 109"/>
                      <a:gd name="T19" fmla="*/ 32 h 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8" name="Freeform 20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>
                      <a:gd name="T0" fmla="*/ 8 w 76"/>
                      <a:gd name="T1" fmla="*/ 18 h 104"/>
                      <a:gd name="T2" fmla="*/ 18 w 76"/>
                      <a:gd name="T3" fmla="*/ 0 h 104"/>
                      <a:gd name="T4" fmla="*/ 34 w 76"/>
                      <a:gd name="T5" fmla="*/ 18 h 104"/>
                      <a:gd name="T6" fmla="*/ 62 w 76"/>
                      <a:gd name="T7" fmla="*/ 4 h 104"/>
                      <a:gd name="T8" fmla="*/ 46 w 76"/>
                      <a:gd name="T9" fmla="*/ 34 h 104"/>
                      <a:gd name="T10" fmla="*/ 54 w 76"/>
                      <a:gd name="T11" fmla="*/ 48 h 104"/>
                      <a:gd name="T12" fmla="*/ 58 w 76"/>
                      <a:gd name="T13" fmla="*/ 60 h 104"/>
                      <a:gd name="T14" fmla="*/ 46 w 76"/>
                      <a:gd name="T15" fmla="*/ 74 h 104"/>
                      <a:gd name="T16" fmla="*/ 34 w 76"/>
                      <a:gd name="T17" fmla="*/ 60 h 104"/>
                      <a:gd name="T18" fmla="*/ 22 w 76"/>
                      <a:gd name="T19" fmla="*/ 48 h 104"/>
                      <a:gd name="T20" fmla="*/ 28 w 76"/>
                      <a:gd name="T21" fmla="*/ 68 h 104"/>
                      <a:gd name="T22" fmla="*/ 30 w 76"/>
                      <a:gd name="T23" fmla="*/ 74 h 104"/>
                      <a:gd name="T24" fmla="*/ 20 w 76"/>
                      <a:gd name="T25" fmla="*/ 104 h 104"/>
                      <a:gd name="T26" fmla="*/ 12 w 76"/>
                      <a:gd name="T27" fmla="*/ 102 h 104"/>
                      <a:gd name="T28" fmla="*/ 8 w 76"/>
                      <a:gd name="T29" fmla="*/ 90 h 104"/>
                      <a:gd name="T30" fmla="*/ 0 w 76"/>
                      <a:gd name="T31" fmla="*/ 54 h 104"/>
                      <a:gd name="T32" fmla="*/ 2 w 76"/>
                      <a:gd name="T33" fmla="*/ 30 h 104"/>
                      <a:gd name="T34" fmla="*/ 8 w 76"/>
                      <a:gd name="T35" fmla="*/ 18 h 1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49" name="Freeform 21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>
                      <a:gd name="T0" fmla="*/ 3 w 37"/>
                      <a:gd name="T1" fmla="*/ 28 h 61"/>
                      <a:gd name="T2" fmla="*/ 13 w 37"/>
                      <a:gd name="T3" fmla="*/ 0 h 61"/>
                      <a:gd name="T4" fmla="*/ 15 w 37"/>
                      <a:gd name="T5" fmla="*/ 28 h 61"/>
                      <a:gd name="T6" fmla="*/ 37 w 37"/>
                      <a:gd name="T7" fmla="*/ 38 h 61"/>
                      <a:gd name="T8" fmla="*/ 19 w 37"/>
                      <a:gd name="T9" fmla="*/ 44 h 61"/>
                      <a:gd name="T10" fmla="*/ 5 w 37"/>
                      <a:gd name="T11" fmla="*/ 58 h 61"/>
                      <a:gd name="T12" fmla="*/ 1 w 37"/>
                      <a:gd name="T13" fmla="*/ 34 h 61"/>
                      <a:gd name="T14" fmla="*/ 3 w 37"/>
                      <a:gd name="T15" fmla="*/ 28 h 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0" name="Freeform 22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>
                      <a:gd name="T0" fmla="*/ 7 w 49"/>
                      <a:gd name="T1" fmla="*/ 0 h 29"/>
                      <a:gd name="T2" fmla="*/ 29 w 49"/>
                      <a:gd name="T3" fmla="*/ 0 h 29"/>
                      <a:gd name="T4" fmla="*/ 49 w 49"/>
                      <a:gd name="T5" fmla="*/ 16 h 29"/>
                      <a:gd name="T6" fmla="*/ 35 w 49"/>
                      <a:gd name="T7" fmla="*/ 14 h 29"/>
                      <a:gd name="T8" fmla="*/ 3 w 49"/>
                      <a:gd name="T9" fmla="*/ 16 h 29"/>
                      <a:gd name="T10" fmla="*/ 7 w 49"/>
                      <a:gd name="T11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1" name="Freeform 23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>
                      <a:gd name="T0" fmla="*/ 21 w 61"/>
                      <a:gd name="T1" fmla="*/ 38 h 48"/>
                      <a:gd name="T2" fmla="*/ 15 w 61"/>
                      <a:gd name="T3" fmla="*/ 26 h 48"/>
                      <a:gd name="T4" fmla="*/ 3 w 61"/>
                      <a:gd name="T5" fmla="*/ 22 h 48"/>
                      <a:gd name="T6" fmla="*/ 13 w 61"/>
                      <a:gd name="T7" fmla="*/ 8 h 48"/>
                      <a:gd name="T8" fmla="*/ 25 w 61"/>
                      <a:gd name="T9" fmla="*/ 0 h 48"/>
                      <a:gd name="T10" fmla="*/ 49 w 61"/>
                      <a:gd name="T11" fmla="*/ 10 h 48"/>
                      <a:gd name="T12" fmla="*/ 53 w 61"/>
                      <a:gd name="T13" fmla="*/ 20 h 48"/>
                      <a:gd name="T14" fmla="*/ 61 w 61"/>
                      <a:gd name="T15" fmla="*/ 32 h 48"/>
                      <a:gd name="T16" fmla="*/ 41 w 61"/>
                      <a:gd name="T17" fmla="*/ 38 h 48"/>
                      <a:gd name="T18" fmla="*/ 23 w 61"/>
                      <a:gd name="T19" fmla="*/ 44 h 48"/>
                      <a:gd name="T20" fmla="*/ 21 w 61"/>
                      <a:gd name="T21" fmla="*/ 38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2" name="Freeform 24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>
                      <a:gd name="T0" fmla="*/ 46 w 286"/>
                      <a:gd name="T1" fmla="*/ 28 h 182"/>
                      <a:gd name="T2" fmla="*/ 36 w 286"/>
                      <a:gd name="T3" fmla="*/ 14 h 182"/>
                      <a:gd name="T4" fmla="*/ 26 w 286"/>
                      <a:gd name="T5" fmla="*/ 30 h 182"/>
                      <a:gd name="T6" fmla="*/ 0 w 286"/>
                      <a:gd name="T7" fmla="*/ 24 h 182"/>
                      <a:gd name="T8" fmla="*/ 10 w 286"/>
                      <a:gd name="T9" fmla="*/ 42 h 182"/>
                      <a:gd name="T10" fmla="*/ 16 w 286"/>
                      <a:gd name="T11" fmla="*/ 62 h 182"/>
                      <a:gd name="T12" fmla="*/ 24 w 286"/>
                      <a:gd name="T13" fmla="*/ 48 h 182"/>
                      <a:gd name="T14" fmla="*/ 30 w 286"/>
                      <a:gd name="T15" fmla="*/ 44 h 182"/>
                      <a:gd name="T16" fmla="*/ 48 w 286"/>
                      <a:gd name="T17" fmla="*/ 56 h 182"/>
                      <a:gd name="T18" fmla="*/ 70 w 286"/>
                      <a:gd name="T19" fmla="*/ 62 h 182"/>
                      <a:gd name="T20" fmla="*/ 88 w 286"/>
                      <a:gd name="T21" fmla="*/ 72 h 182"/>
                      <a:gd name="T22" fmla="*/ 106 w 286"/>
                      <a:gd name="T23" fmla="*/ 102 h 182"/>
                      <a:gd name="T24" fmla="*/ 104 w 286"/>
                      <a:gd name="T25" fmla="*/ 122 h 182"/>
                      <a:gd name="T26" fmla="*/ 98 w 286"/>
                      <a:gd name="T27" fmla="*/ 134 h 182"/>
                      <a:gd name="T28" fmla="*/ 122 w 286"/>
                      <a:gd name="T29" fmla="*/ 128 h 182"/>
                      <a:gd name="T30" fmla="*/ 140 w 286"/>
                      <a:gd name="T31" fmla="*/ 140 h 182"/>
                      <a:gd name="T32" fmla="*/ 168 w 286"/>
                      <a:gd name="T33" fmla="*/ 148 h 182"/>
                      <a:gd name="T34" fmla="*/ 174 w 286"/>
                      <a:gd name="T35" fmla="*/ 146 h 182"/>
                      <a:gd name="T36" fmla="*/ 168 w 286"/>
                      <a:gd name="T37" fmla="*/ 134 h 182"/>
                      <a:gd name="T38" fmla="*/ 178 w 286"/>
                      <a:gd name="T39" fmla="*/ 136 h 182"/>
                      <a:gd name="T40" fmla="*/ 186 w 286"/>
                      <a:gd name="T41" fmla="*/ 118 h 182"/>
                      <a:gd name="T42" fmla="*/ 202 w 286"/>
                      <a:gd name="T43" fmla="*/ 122 h 182"/>
                      <a:gd name="T44" fmla="*/ 214 w 286"/>
                      <a:gd name="T45" fmla="*/ 130 h 182"/>
                      <a:gd name="T46" fmla="*/ 244 w 286"/>
                      <a:gd name="T47" fmla="*/ 168 h 182"/>
                      <a:gd name="T48" fmla="*/ 262 w 286"/>
                      <a:gd name="T49" fmla="*/ 178 h 182"/>
                      <a:gd name="T50" fmla="*/ 284 w 286"/>
                      <a:gd name="T51" fmla="*/ 170 h 182"/>
                      <a:gd name="T52" fmla="*/ 268 w 286"/>
                      <a:gd name="T53" fmla="*/ 160 h 182"/>
                      <a:gd name="T54" fmla="*/ 256 w 286"/>
                      <a:gd name="T55" fmla="*/ 138 h 182"/>
                      <a:gd name="T56" fmla="*/ 250 w 286"/>
                      <a:gd name="T57" fmla="*/ 132 h 182"/>
                      <a:gd name="T58" fmla="*/ 248 w 286"/>
                      <a:gd name="T59" fmla="*/ 122 h 182"/>
                      <a:gd name="T60" fmla="*/ 236 w 286"/>
                      <a:gd name="T61" fmla="*/ 116 h 182"/>
                      <a:gd name="T62" fmla="*/ 240 w 286"/>
                      <a:gd name="T63" fmla="*/ 96 h 182"/>
                      <a:gd name="T64" fmla="*/ 220 w 286"/>
                      <a:gd name="T65" fmla="*/ 86 h 182"/>
                      <a:gd name="T66" fmla="*/ 210 w 286"/>
                      <a:gd name="T67" fmla="*/ 70 h 182"/>
                      <a:gd name="T68" fmla="*/ 190 w 286"/>
                      <a:gd name="T69" fmla="*/ 54 h 182"/>
                      <a:gd name="T70" fmla="*/ 168 w 286"/>
                      <a:gd name="T71" fmla="*/ 38 h 182"/>
                      <a:gd name="T72" fmla="*/ 156 w 286"/>
                      <a:gd name="T73" fmla="*/ 34 h 182"/>
                      <a:gd name="T74" fmla="*/ 120 w 286"/>
                      <a:gd name="T75" fmla="*/ 16 h 182"/>
                      <a:gd name="T76" fmla="*/ 102 w 286"/>
                      <a:gd name="T77" fmla="*/ 4 h 182"/>
                      <a:gd name="T78" fmla="*/ 96 w 286"/>
                      <a:gd name="T79" fmla="*/ 0 h 182"/>
                      <a:gd name="T80" fmla="*/ 70 w 286"/>
                      <a:gd name="T81" fmla="*/ 10 h 182"/>
                      <a:gd name="T82" fmla="*/ 56 w 286"/>
                      <a:gd name="T83" fmla="*/ 32 h 182"/>
                      <a:gd name="T84" fmla="*/ 46 w 286"/>
                      <a:gd name="T85" fmla="*/ 28 h 1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3" name="Freeform 25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>
                      <a:gd name="T0" fmla="*/ 1 w 78"/>
                      <a:gd name="T1" fmla="*/ 58 h 78"/>
                      <a:gd name="T2" fmla="*/ 27 w 78"/>
                      <a:gd name="T3" fmla="*/ 60 h 78"/>
                      <a:gd name="T4" fmla="*/ 45 w 78"/>
                      <a:gd name="T5" fmla="*/ 48 h 78"/>
                      <a:gd name="T6" fmla="*/ 57 w 78"/>
                      <a:gd name="T7" fmla="*/ 30 h 78"/>
                      <a:gd name="T8" fmla="*/ 43 w 78"/>
                      <a:gd name="T9" fmla="*/ 14 h 78"/>
                      <a:gd name="T10" fmla="*/ 43 w 78"/>
                      <a:gd name="T11" fmla="*/ 4 h 78"/>
                      <a:gd name="T12" fmla="*/ 71 w 78"/>
                      <a:gd name="T13" fmla="*/ 26 h 78"/>
                      <a:gd name="T14" fmla="*/ 67 w 78"/>
                      <a:gd name="T15" fmla="*/ 54 h 78"/>
                      <a:gd name="T16" fmla="*/ 33 w 78"/>
                      <a:gd name="T17" fmla="*/ 78 h 78"/>
                      <a:gd name="T18" fmla="*/ 9 w 78"/>
                      <a:gd name="T19" fmla="*/ 66 h 78"/>
                      <a:gd name="T20" fmla="*/ 3 w 78"/>
                      <a:gd name="T21" fmla="*/ 62 h 78"/>
                      <a:gd name="T22" fmla="*/ 1 w 78"/>
                      <a:gd name="T23" fmla="*/ 58 h 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4" name="Freeform 26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>
                      <a:gd name="T0" fmla="*/ 3 w 17"/>
                      <a:gd name="T1" fmla="*/ 4 h 18"/>
                      <a:gd name="T2" fmla="*/ 3 w 17"/>
                      <a:gd name="T3" fmla="*/ 14 h 18"/>
                      <a:gd name="T4" fmla="*/ 3 w 17"/>
                      <a:gd name="T5" fmla="*/ 4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5" name="Freeform 27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>
                      <a:gd name="T0" fmla="*/ 8 w 26"/>
                      <a:gd name="T1" fmla="*/ 14 h 22"/>
                      <a:gd name="T2" fmla="*/ 14 w 26"/>
                      <a:gd name="T3" fmla="*/ 0 h 22"/>
                      <a:gd name="T4" fmla="*/ 14 w 26"/>
                      <a:gd name="T5" fmla="*/ 22 h 22"/>
                      <a:gd name="T6" fmla="*/ 8 w 26"/>
                      <a:gd name="T7" fmla="*/ 14 h 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6" name="Freeform 28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7 w 20"/>
                      <a:gd name="T3" fmla="*/ 2 h 15"/>
                      <a:gd name="T4" fmla="*/ 9 w 20"/>
                      <a:gd name="T5" fmla="*/ 12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7" name="Freeform 29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5 w 20"/>
                      <a:gd name="T3" fmla="*/ 2 h 15"/>
                      <a:gd name="T4" fmla="*/ 15 w 20"/>
                      <a:gd name="T5" fmla="*/ 14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8" name="Freeform 30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50 h 80"/>
                      <a:gd name="T2" fmla="*/ 14 w 80"/>
                      <a:gd name="T3" fmla="*/ 24 h 80"/>
                      <a:gd name="T4" fmla="*/ 26 w 80"/>
                      <a:gd name="T5" fmla="*/ 20 h 80"/>
                      <a:gd name="T6" fmla="*/ 48 w 80"/>
                      <a:gd name="T7" fmla="*/ 18 h 80"/>
                      <a:gd name="T8" fmla="*/ 58 w 80"/>
                      <a:gd name="T9" fmla="*/ 0 h 80"/>
                      <a:gd name="T10" fmla="*/ 80 w 80"/>
                      <a:gd name="T11" fmla="*/ 40 h 80"/>
                      <a:gd name="T12" fmla="*/ 70 w 80"/>
                      <a:gd name="T13" fmla="*/ 56 h 80"/>
                      <a:gd name="T14" fmla="*/ 54 w 80"/>
                      <a:gd name="T15" fmla="*/ 62 h 80"/>
                      <a:gd name="T16" fmla="*/ 48 w 80"/>
                      <a:gd name="T17" fmla="*/ 80 h 80"/>
                      <a:gd name="T18" fmla="*/ 32 w 80"/>
                      <a:gd name="T19" fmla="*/ 68 h 80"/>
                      <a:gd name="T20" fmla="*/ 38 w 80"/>
                      <a:gd name="T21" fmla="*/ 52 h 80"/>
                      <a:gd name="T22" fmla="*/ 30 w 80"/>
                      <a:gd name="T23" fmla="*/ 28 h 80"/>
                      <a:gd name="T24" fmla="*/ 20 w 80"/>
                      <a:gd name="T25" fmla="*/ 48 h 80"/>
                      <a:gd name="T26" fmla="*/ 8 w 80"/>
                      <a:gd name="T27" fmla="*/ 56 h 80"/>
                      <a:gd name="T28" fmla="*/ 0 w 80"/>
                      <a:gd name="T29" fmla="*/ 5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59" name="Freeform 31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>
                      <a:gd name="T0" fmla="*/ 14 w 94"/>
                      <a:gd name="T1" fmla="*/ 96 h 174"/>
                      <a:gd name="T2" fmla="*/ 26 w 94"/>
                      <a:gd name="T3" fmla="*/ 128 h 174"/>
                      <a:gd name="T4" fmla="*/ 32 w 94"/>
                      <a:gd name="T5" fmla="*/ 108 h 174"/>
                      <a:gd name="T6" fmla="*/ 52 w 94"/>
                      <a:gd name="T7" fmla="*/ 100 h 174"/>
                      <a:gd name="T8" fmla="*/ 46 w 94"/>
                      <a:gd name="T9" fmla="*/ 124 h 174"/>
                      <a:gd name="T10" fmla="*/ 66 w 94"/>
                      <a:gd name="T11" fmla="*/ 126 h 174"/>
                      <a:gd name="T12" fmla="*/ 76 w 94"/>
                      <a:gd name="T13" fmla="*/ 142 h 174"/>
                      <a:gd name="T14" fmla="*/ 58 w 94"/>
                      <a:gd name="T15" fmla="*/ 148 h 174"/>
                      <a:gd name="T16" fmla="*/ 74 w 94"/>
                      <a:gd name="T17" fmla="*/ 174 h 174"/>
                      <a:gd name="T18" fmla="*/ 84 w 94"/>
                      <a:gd name="T19" fmla="*/ 154 h 174"/>
                      <a:gd name="T20" fmla="*/ 82 w 94"/>
                      <a:gd name="T21" fmla="*/ 112 h 174"/>
                      <a:gd name="T22" fmla="*/ 60 w 94"/>
                      <a:gd name="T23" fmla="*/ 106 h 174"/>
                      <a:gd name="T24" fmla="*/ 50 w 94"/>
                      <a:gd name="T25" fmla="*/ 82 h 174"/>
                      <a:gd name="T26" fmla="*/ 34 w 94"/>
                      <a:gd name="T27" fmla="*/ 82 h 174"/>
                      <a:gd name="T28" fmla="*/ 30 w 94"/>
                      <a:gd name="T29" fmla="*/ 70 h 174"/>
                      <a:gd name="T30" fmla="*/ 42 w 94"/>
                      <a:gd name="T31" fmla="*/ 42 h 174"/>
                      <a:gd name="T32" fmla="*/ 30 w 94"/>
                      <a:gd name="T33" fmla="*/ 0 h 174"/>
                      <a:gd name="T34" fmla="*/ 18 w 94"/>
                      <a:gd name="T35" fmla="*/ 22 h 174"/>
                      <a:gd name="T36" fmla="*/ 4 w 94"/>
                      <a:gd name="T37" fmla="*/ 46 h 174"/>
                      <a:gd name="T38" fmla="*/ 14 w 94"/>
                      <a:gd name="T39" fmla="*/ 76 h 174"/>
                      <a:gd name="T40" fmla="*/ 14 w 94"/>
                      <a:gd name="T41" fmla="*/ 96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0" name="Freeform 32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>
                      <a:gd name="T0" fmla="*/ 6 w 32"/>
                      <a:gd name="T1" fmla="*/ 24 h 50"/>
                      <a:gd name="T2" fmla="*/ 12 w 32"/>
                      <a:gd name="T3" fmla="*/ 0 h 50"/>
                      <a:gd name="T4" fmla="*/ 20 w 32"/>
                      <a:gd name="T5" fmla="*/ 16 h 50"/>
                      <a:gd name="T6" fmla="*/ 22 w 32"/>
                      <a:gd name="T7" fmla="*/ 24 h 50"/>
                      <a:gd name="T8" fmla="*/ 28 w 32"/>
                      <a:gd name="T9" fmla="*/ 26 h 50"/>
                      <a:gd name="T10" fmla="*/ 32 w 32"/>
                      <a:gd name="T11" fmla="*/ 38 h 50"/>
                      <a:gd name="T12" fmla="*/ 18 w 32"/>
                      <a:gd name="T13" fmla="*/ 50 h 50"/>
                      <a:gd name="T14" fmla="*/ 6 w 32"/>
                      <a:gd name="T15" fmla="*/ 2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1" name="Freeform 33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44 h 50"/>
                      <a:gd name="T2" fmla="*/ 22 w 43"/>
                      <a:gd name="T3" fmla="*/ 20 h 50"/>
                      <a:gd name="T4" fmla="*/ 36 w 43"/>
                      <a:gd name="T5" fmla="*/ 0 h 50"/>
                      <a:gd name="T6" fmla="*/ 24 w 43"/>
                      <a:gd name="T7" fmla="*/ 28 h 50"/>
                      <a:gd name="T8" fmla="*/ 2 w 43"/>
                      <a:gd name="T9" fmla="*/ 50 h 50"/>
                      <a:gd name="T10" fmla="*/ 0 w 43"/>
                      <a:gd name="T11" fmla="*/ 4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2" name="Freeform 34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>
                      <a:gd name="T0" fmla="*/ 21 w 471"/>
                      <a:gd name="T1" fmla="*/ 280 h 281"/>
                      <a:gd name="T2" fmla="*/ 24 w 471"/>
                      <a:gd name="T3" fmla="*/ 250 h 281"/>
                      <a:gd name="T4" fmla="*/ 22 w 471"/>
                      <a:gd name="T5" fmla="*/ 245 h 281"/>
                      <a:gd name="T6" fmla="*/ 16 w 471"/>
                      <a:gd name="T7" fmla="*/ 218 h 281"/>
                      <a:gd name="T8" fmla="*/ 4 w 471"/>
                      <a:gd name="T9" fmla="*/ 215 h 281"/>
                      <a:gd name="T10" fmla="*/ 0 w 471"/>
                      <a:gd name="T11" fmla="*/ 191 h 281"/>
                      <a:gd name="T12" fmla="*/ 12 w 471"/>
                      <a:gd name="T13" fmla="*/ 180 h 281"/>
                      <a:gd name="T14" fmla="*/ 6 w 471"/>
                      <a:gd name="T15" fmla="*/ 165 h 281"/>
                      <a:gd name="T16" fmla="*/ 2 w 471"/>
                      <a:gd name="T17" fmla="*/ 160 h 281"/>
                      <a:gd name="T18" fmla="*/ 28 w 471"/>
                      <a:gd name="T19" fmla="*/ 120 h 281"/>
                      <a:gd name="T20" fmla="*/ 44 w 471"/>
                      <a:gd name="T21" fmla="*/ 96 h 281"/>
                      <a:gd name="T22" fmla="*/ 42 w 471"/>
                      <a:gd name="T23" fmla="*/ 70 h 281"/>
                      <a:gd name="T24" fmla="*/ 24 w 471"/>
                      <a:gd name="T25" fmla="*/ 43 h 281"/>
                      <a:gd name="T26" fmla="*/ 20 w 471"/>
                      <a:gd name="T27" fmla="*/ 32 h 281"/>
                      <a:gd name="T28" fmla="*/ 26 w 471"/>
                      <a:gd name="T29" fmla="*/ 36 h 281"/>
                      <a:gd name="T30" fmla="*/ 48 w 471"/>
                      <a:gd name="T31" fmla="*/ 35 h 281"/>
                      <a:gd name="T32" fmla="*/ 64 w 471"/>
                      <a:gd name="T33" fmla="*/ 11 h 281"/>
                      <a:gd name="T34" fmla="*/ 82 w 471"/>
                      <a:gd name="T35" fmla="*/ 0 h 281"/>
                      <a:gd name="T36" fmla="*/ 88 w 471"/>
                      <a:gd name="T37" fmla="*/ 2 h 281"/>
                      <a:gd name="T38" fmla="*/ 92 w 471"/>
                      <a:gd name="T39" fmla="*/ 9 h 281"/>
                      <a:gd name="T40" fmla="*/ 98 w 471"/>
                      <a:gd name="T41" fmla="*/ 5 h 281"/>
                      <a:gd name="T42" fmla="*/ 110 w 471"/>
                      <a:gd name="T43" fmla="*/ 8 h 281"/>
                      <a:gd name="T44" fmla="*/ 116 w 471"/>
                      <a:gd name="T45" fmla="*/ 9 h 281"/>
                      <a:gd name="T46" fmla="*/ 141 w 471"/>
                      <a:gd name="T47" fmla="*/ 14 h 281"/>
                      <a:gd name="T48" fmla="*/ 155 w 471"/>
                      <a:gd name="T49" fmla="*/ 24 h 281"/>
                      <a:gd name="T50" fmla="*/ 167 w 471"/>
                      <a:gd name="T51" fmla="*/ 17 h 281"/>
                      <a:gd name="T52" fmla="*/ 173 w 471"/>
                      <a:gd name="T53" fmla="*/ 14 h 281"/>
                      <a:gd name="T54" fmla="*/ 195 w 471"/>
                      <a:gd name="T55" fmla="*/ 14 h 281"/>
                      <a:gd name="T56" fmla="*/ 211 w 471"/>
                      <a:gd name="T57" fmla="*/ 32 h 281"/>
                      <a:gd name="T58" fmla="*/ 231 w 471"/>
                      <a:gd name="T59" fmla="*/ 59 h 281"/>
                      <a:gd name="T60" fmla="*/ 245 w 471"/>
                      <a:gd name="T61" fmla="*/ 70 h 281"/>
                      <a:gd name="T62" fmla="*/ 257 w 471"/>
                      <a:gd name="T63" fmla="*/ 68 h 281"/>
                      <a:gd name="T64" fmla="*/ 270 w 471"/>
                      <a:gd name="T65" fmla="*/ 65 h 281"/>
                      <a:gd name="T66" fmla="*/ 290 w 471"/>
                      <a:gd name="T67" fmla="*/ 71 h 281"/>
                      <a:gd name="T68" fmla="*/ 300 w 471"/>
                      <a:gd name="T69" fmla="*/ 81 h 281"/>
                      <a:gd name="T70" fmla="*/ 308 w 471"/>
                      <a:gd name="T71" fmla="*/ 90 h 281"/>
                      <a:gd name="T72" fmla="*/ 318 w 471"/>
                      <a:gd name="T73" fmla="*/ 111 h 281"/>
                      <a:gd name="T74" fmla="*/ 322 w 471"/>
                      <a:gd name="T75" fmla="*/ 120 h 281"/>
                      <a:gd name="T76" fmla="*/ 324 w 471"/>
                      <a:gd name="T77" fmla="*/ 125 h 281"/>
                      <a:gd name="T78" fmla="*/ 310 w 471"/>
                      <a:gd name="T79" fmla="*/ 142 h 281"/>
                      <a:gd name="T80" fmla="*/ 322 w 471"/>
                      <a:gd name="T81" fmla="*/ 141 h 281"/>
                      <a:gd name="T82" fmla="*/ 342 w 471"/>
                      <a:gd name="T83" fmla="*/ 155 h 281"/>
                      <a:gd name="T84" fmla="*/ 364 w 471"/>
                      <a:gd name="T85" fmla="*/ 157 h 281"/>
                      <a:gd name="T86" fmla="*/ 380 w 471"/>
                      <a:gd name="T87" fmla="*/ 168 h 281"/>
                      <a:gd name="T88" fmla="*/ 382 w 471"/>
                      <a:gd name="T89" fmla="*/ 172 h 281"/>
                      <a:gd name="T90" fmla="*/ 382 w 471"/>
                      <a:gd name="T91" fmla="*/ 176 h 281"/>
                      <a:gd name="T92" fmla="*/ 394 w 471"/>
                      <a:gd name="T93" fmla="*/ 172 h 281"/>
                      <a:gd name="T94" fmla="*/ 400 w 471"/>
                      <a:gd name="T95" fmla="*/ 171 h 281"/>
                      <a:gd name="T96" fmla="*/ 439 w 471"/>
                      <a:gd name="T97" fmla="*/ 185 h 281"/>
                      <a:gd name="T98" fmla="*/ 447 w 471"/>
                      <a:gd name="T99" fmla="*/ 199 h 281"/>
                      <a:gd name="T100" fmla="*/ 465 w 471"/>
                      <a:gd name="T101" fmla="*/ 201 h 281"/>
                      <a:gd name="T102" fmla="*/ 471 w 471"/>
                      <a:gd name="T103" fmla="*/ 215 h 281"/>
                      <a:gd name="T104" fmla="*/ 451 w 471"/>
                      <a:gd name="T105" fmla="*/ 258 h 281"/>
                      <a:gd name="T106" fmla="*/ 435 w 471"/>
                      <a:gd name="T107" fmla="*/ 281 h 28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3" name="Freeform 35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>
                      <a:gd name="T0" fmla="*/ 406 w 984"/>
                      <a:gd name="T1" fmla="*/ 6 h 844"/>
                      <a:gd name="T2" fmla="*/ 502 w 984"/>
                      <a:gd name="T3" fmla="*/ 34 h 844"/>
                      <a:gd name="T4" fmla="*/ 550 w 984"/>
                      <a:gd name="T5" fmla="*/ 38 h 844"/>
                      <a:gd name="T6" fmla="*/ 578 w 984"/>
                      <a:gd name="T7" fmla="*/ 130 h 844"/>
                      <a:gd name="T8" fmla="*/ 586 w 984"/>
                      <a:gd name="T9" fmla="*/ 90 h 844"/>
                      <a:gd name="T10" fmla="*/ 606 w 984"/>
                      <a:gd name="T11" fmla="*/ 70 h 844"/>
                      <a:gd name="T12" fmla="*/ 642 w 984"/>
                      <a:gd name="T13" fmla="*/ 126 h 844"/>
                      <a:gd name="T14" fmla="*/ 682 w 984"/>
                      <a:gd name="T15" fmla="*/ 98 h 844"/>
                      <a:gd name="T16" fmla="*/ 706 w 984"/>
                      <a:gd name="T17" fmla="*/ 86 h 844"/>
                      <a:gd name="T18" fmla="*/ 762 w 984"/>
                      <a:gd name="T19" fmla="*/ 2 h 844"/>
                      <a:gd name="T20" fmla="*/ 798 w 984"/>
                      <a:gd name="T21" fmla="*/ 70 h 844"/>
                      <a:gd name="T22" fmla="*/ 798 w 984"/>
                      <a:gd name="T23" fmla="*/ 130 h 844"/>
                      <a:gd name="T24" fmla="*/ 790 w 984"/>
                      <a:gd name="T25" fmla="*/ 158 h 844"/>
                      <a:gd name="T26" fmla="*/ 766 w 984"/>
                      <a:gd name="T27" fmla="*/ 162 h 844"/>
                      <a:gd name="T28" fmla="*/ 762 w 984"/>
                      <a:gd name="T29" fmla="*/ 186 h 844"/>
                      <a:gd name="T30" fmla="*/ 802 w 984"/>
                      <a:gd name="T31" fmla="*/ 226 h 844"/>
                      <a:gd name="T32" fmla="*/ 786 w 984"/>
                      <a:gd name="T33" fmla="*/ 322 h 844"/>
                      <a:gd name="T34" fmla="*/ 830 w 984"/>
                      <a:gd name="T35" fmla="*/ 414 h 844"/>
                      <a:gd name="T36" fmla="*/ 854 w 984"/>
                      <a:gd name="T37" fmla="*/ 450 h 844"/>
                      <a:gd name="T38" fmla="*/ 830 w 984"/>
                      <a:gd name="T39" fmla="*/ 450 h 844"/>
                      <a:gd name="T40" fmla="*/ 746 w 984"/>
                      <a:gd name="T41" fmla="*/ 378 h 844"/>
                      <a:gd name="T42" fmla="*/ 678 w 984"/>
                      <a:gd name="T43" fmla="*/ 402 h 844"/>
                      <a:gd name="T44" fmla="*/ 590 w 984"/>
                      <a:gd name="T45" fmla="*/ 442 h 844"/>
                      <a:gd name="T46" fmla="*/ 642 w 984"/>
                      <a:gd name="T47" fmla="*/ 578 h 844"/>
                      <a:gd name="T48" fmla="*/ 710 w 984"/>
                      <a:gd name="T49" fmla="*/ 610 h 844"/>
                      <a:gd name="T50" fmla="*/ 738 w 984"/>
                      <a:gd name="T51" fmla="*/ 550 h 844"/>
                      <a:gd name="T52" fmla="*/ 774 w 984"/>
                      <a:gd name="T53" fmla="*/ 570 h 844"/>
                      <a:gd name="T54" fmla="*/ 766 w 984"/>
                      <a:gd name="T55" fmla="*/ 630 h 844"/>
                      <a:gd name="T56" fmla="*/ 802 w 984"/>
                      <a:gd name="T57" fmla="*/ 670 h 844"/>
                      <a:gd name="T58" fmla="*/ 838 w 984"/>
                      <a:gd name="T59" fmla="*/ 658 h 844"/>
                      <a:gd name="T60" fmla="*/ 922 w 984"/>
                      <a:gd name="T61" fmla="*/ 806 h 844"/>
                      <a:gd name="T62" fmla="*/ 942 w 984"/>
                      <a:gd name="T63" fmla="*/ 826 h 844"/>
                      <a:gd name="T64" fmla="*/ 874 w 984"/>
                      <a:gd name="T65" fmla="*/ 810 h 844"/>
                      <a:gd name="T66" fmla="*/ 830 w 984"/>
                      <a:gd name="T67" fmla="*/ 758 h 844"/>
                      <a:gd name="T68" fmla="*/ 778 w 984"/>
                      <a:gd name="T69" fmla="*/ 710 h 844"/>
                      <a:gd name="T70" fmla="*/ 702 w 984"/>
                      <a:gd name="T71" fmla="*/ 662 h 844"/>
                      <a:gd name="T72" fmla="*/ 614 w 984"/>
                      <a:gd name="T73" fmla="*/ 646 h 844"/>
                      <a:gd name="T74" fmla="*/ 506 w 984"/>
                      <a:gd name="T75" fmla="*/ 594 h 844"/>
                      <a:gd name="T76" fmla="*/ 462 w 984"/>
                      <a:gd name="T77" fmla="*/ 506 h 844"/>
                      <a:gd name="T78" fmla="*/ 430 w 984"/>
                      <a:gd name="T79" fmla="*/ 462 h 844"/>
                      <a:gd name="T80" fmla="*/ 382 w 984"/>
                      <a:gd name="T81" fmla="*/ 430 h 844"/>
                      <a:gd name="T82" fmla="*/ 342 w 984"/>
                      <a:gd name="T83" fmla="*/ 370 h 844"/>
                      <a:gd name="T84" fmla="*/ 354 w 984"/>
                      <a:gd name="T85" fmla="*/ 414 h 844"/>
                      <a:gd name="T86" fmla="*/ 418 w 984"/>
                      <a:gd name="T87" fmla="*/ 494 h 844"/>
                      <a:gd name="T88" fmla="*/ 422 w 984"/>
                      <a:gd name="T89" fmla="*/ 526 h 844"/>
                      <a:gd name="T90" fmla="*/ 394 w 984"/>
                      <a:gd name="T91" fmla="*/ 498 h 844"/>
                      <a:gd name="T92" fmla="*/ 354 w 984"/>
                      <a:gd name="T93" fmla="*/ 466 h 844"/>
                      <a:gd name="T94" fmla="*/ 314 w 984"/>
                      <a:gd name="T95" fmla="*/ 402 h 844"/>
                      <a:gd name="T96" fmla="*/ 266 w 984"/>
                      <a:gd name="T97" fmla="*/ 346 h 844"/>
                      <a:gd name="T98" fmla="*/ 210 w 984"/>
                      <a:gd name="T99" fmla="*/ 314 h 844"/>
                      <a:gd name="T100" fmla="*/ 154 w 984"/>
                      <a:gd name="T101" fmla="*/ 238 h 844"/>
                      <a:gd name="T102" fmla="*/ 66 w 984"/>
                      <a:gd name="T103" fmla="*/ 66 h 844"/>
                      <a:gd name="T104" fmla="*/ 34 w 984"/>
                      <a:gd name="T105" fmla="*/ 38 h 844"/>
                      <a:gd name="T106" fmla="*/ 46 w 984"/>
                      <a:gd name="T107" fmla="*/ 22 h 844"/>
                      <a:gd name="T108" fmla="*/ 102 w 984"/>
                      <a:gd name="T109" fmla="*/ 70 h 8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4" name="Freeform 36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>
                      <a:gd name="T0" fmla="*/ 6 w 36"/>
                      <a:gd name="T1" fmla="*/ 28 h 48"/>
                      <a:gd name="T2" fmla="*/ 10 w 36"/>
                      <a:gd name="T3" fmla="*/ 48 h 48"/>
                      <a:gd name="T4" fmla="*/ 6 w 36"/>
                      <a:gd name="T5" fmla="*/ 28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5" name="Freeform 37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>
                      <a:gd name="T0" fmla="*/ 0 w 36"/>
                      <a:gd name="T1" fmla="*/ 5 h 37"/>
                      <a:gd name="T2" fmla="*/ 12 w 36"/>
                      <a:gd name="T3" fmla="*/ 1 h 37"/>
                      <a:gd name="T4" fmla="*/ 36 w 36"/>
                      <a:gd name="T5" fmla="*/ 17 h 37"/>
                      <a:gd name="T6" fmla="*/ 8 w 36"/>
                      <a:gd name="T7" fmla="*/ 17 h 37"/>
                      <a:gd name="T8" fmla="*/ 0 w 36"/>
                      <a:gd name="T9" fmla="*/ 5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6" name="Freeform 38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>
                      <a:gd name="T0" fmla="*/ 0 w 170"/>
                      <a:gd name="T1" fmla="*/ 49 h 96"/>
                      <a:gd name="T2" fmla="*/ 28 w 170"/>
                      <a:gd name="T3" fmla="*/ 25 h 96"/>
                      <a:gd name="T4" fmla="*/ 56 w 170"/>
                      <a:gd name="T5" fmla="*/ 21 h 96"/>
                      <a:gd name="T6" fmla="*/ 80 w 170"/>
                      <a:gd name="T7" fmla="*/ 9 h 96"/>
                      <a:gd name="T8" fmla="*/ 64 w 170"/>
                      <a:gd name="T9" fmla="*/ 25 h 96"/>
                      <a:gd name="T10" fmla="*/ 124 w 170"/>
                      <a:gd name="T11" fmla="*/ 49 h 96"/>
                      <a:gd name="T12" fmla="*/ 160 w 170"/>
                      <a:gd name="T13" fmla="*/ 65 h 96"/>
                      <a:gd name="T14" fmla="*/ 116 w 170"/>
                      <a:gd name="T15" fmla="*/ 77 h 96"/>
                      <a:gd name="T16" fmla="*/ 88 w 170"/>
                      <a:gd name="T17" fmla="*/ 57 h 96"/>
                      <a:gd name="T18" fmla="*/ 76 w 170"/>
                      <a:gd name="T19" fmla="*/ 53 h 96"/>
                      <a:gd name="T20" fmla="*/ 24 w 170"/>
                      <a:gd name="T21" fmla="*/ 41 h 96"/>
                      <a:gd name="T22" fmla="*/ 0 w 170"/>
                      <a:gd name="T23" fmla="*/ 49 h 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7" name="Freeform 39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>
                      <a:gd name="T0" fmla="*/ 0 w 138"/>
                      <a:gd name="T1" fmla="*/ 0 h 44"/>
                      <a:gd name="T2" fmla="*/ 52 w 138"/>
                      <a:gd name="T3" fmla="*/ 4 h 44"/>
                      <a:gd name="T4" fmla="*/ 88 w 138"/>
                      <a:gd name="T5" fmla="*/ 24 h 44"/>
                      <a:gd name="T6" fmla="*/ 112 w 138"/>
                      <a:gd name="T7" fmla="*/ 20 h 44"/>
                      <a:gd name="T8" fmla="*/ 108 w 138"/>
                      <a:gd name="T9" fmla="*/ 44 h 44"/>
                      <a:gd name="T10" fmla="*/ 64 w 138"/>
                      <a:gd name="T11" fmla="*/ 40 h 44"/>
                      <a:gd name="T12" fmla="*/ 0 w 138"/>
                      <a:gd name="T13" fmla="*/ 36 h 44"/>
                      <a:gd name="T14" fmla="*/ 28 w 138"/>
                      <a:gd name="T15" fmla="*/ 20 h 44"/>
                      <a:gd name="T16" fmla="*/ 0 w 138"/>
                      <a:gd name="T17" fmla="*/ 0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8" name="Freeform 40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>
                      <a:gd name="T0" fmla="*/ 17 w 57"/>
                      <a:gd name="T1" fmla="*/ 25 h 42"/>
                      <a:gd name="T2" fmla="*/ 37 w 57"/>
                      <a:gd name="T3" fmla="*/ 13 h 42"/>
                      <a:gd name="T4" fmla="*/ 17 w 57"/>
                      <a:gd name="T5" fmla="*/ 25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69" name="Freeform 41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>
                      <a:gd name="T0" fmla="*/ 19 w 39"/>
                      <a:gd name="T1" fmla="*/ 32 h 52"/>
                      <a:gd name="T2" fmla="*/ 19 w 39"/>
                      <a:gd name="T3" fmla="*/ 0 h 52"/>
                      <a:gd name="T4" fmla="*/ 19 w 39"/>
                      <a:gd name="T5" fmla="*/ 32 h 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0" name="Freeform 42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>
                      <a:gd name="T0" fmla="*/ 4 w 44"/>
                      <a:gd name="T1" fmla="*/ 9 h 80"/>
                      <a:gd name="T2" fmla="*/ 20 w 44"/>
                      <a:gd name="T3" fmla="*/ 33 h 80"/>
                      <a:gd name="T4" fmla="*/ 24 w 44"/>
                      <a:gd name="T5" fmla="*/ 49 h 80"/>
                      <a:gd name="T6" fmla="*/ 36 w 44"/>
                      <a:gd name="T7" fmla="*/ 53 h 80"/>
                      <a:gd name="T8" fmla="*/ 24 w 44"/>
                      <a:gd name="T9" fmla="*/ 73 h 80"/>
                      <a:gd name="T10" fmla="*/ 0 w 44"/>
                      <a:gd name="T11" fmla="*/ 21 h 80"/>
                      <a:gd name="T12" fmla="*/ 4 w 44"/>
                      <a:gd name="T13" fmla="*/ 9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1" name="Freeform 43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>
                      <a:gd name="T0" fmla="*/ 220 w 323"/>
                      <a:gd name="T1" fmla="*/ 1 h 64"/>
                      <a:gd name="T2" fmla="*/ 231 w 323"/>
                      <a:gd name="T3" fmla="*/ 8 h 64"/>
                      <a:gd name="T4" fmla="*/ 235 w 323"/>
                      <a:gd name="T5" fmla="*/ 0 h 64"/>
                      <a:gd name="T6" fmla="*/ 265 w 323"/>
                      <a:gd name="T7" fmla="*/ 0 h 64"/>
                      <a:gd name="T8" fmla="*/ 287 w 323"/>
                      <a:gd name="T9" fmla="*/ 17 h 64"/>
                      <a:gd name="T10" fmla="*/ 319 w 323"/>
                      <a:gd name="T11" fmla="*/ 10 h 64"/>
                      <a:gd name="T12" fmla="*/ 314 w 323"/>
                      <a:gd name="T13" fmla="*/ 29 h 64"/>
                      <a:gd name="T14" fmla="*/ 298 w 323"/>
                      <a:gd name="T15" fmla="*/ 46 h 64"/>
                      <a:gd name="T16" fmla="*/ 295 w 323"/>
                      <a:gd name="T17" fmla="*/ 29 h 64"/>
                      <a:gd name="T18" fmla="*/ 287 w 323"/>
                      <a:gd name="T19" fmla="*/ 31 h 64"/>
                      <a:gd name="T20" fmla="*/ 279 w 323"/>
                      <a:gd name="T21" fmla="*/ 29 h 64"/>
                      <a:gd name="T22" fmla="*/ 263 w 323"/>
                      <a:gd name="T23" fmla="*/ 21 h 64"/>
                      <a:gd name="T24" fmla="*/ 228 w 323"/>
                      <a:gd name="T25" fmla="*/ 38 h 64"/>
                      <a:gd name="T26" fmla="*/ 201 w 323"/>
                      <a:gd name="T27" fmla="*/ 44 h 64"/>
                      <a:gd name="T28" fmla="*/ 212 w 323"/>
                      <a:gd name="T29" fmla="*/ 57 h 64"/>
                      <a:gd name="T30" fmla="*/ 188 w 323"/>
                      <a:gd name="T31" fmla="*/ 63 h 64"/>
                      <a:gd name="T32" fmla="*/ 169 w 323"/>
                      <a:gd name="T33" fmla="*/ 61 h 64"/>
                      <a:gd name="T34" fmla="*/ 177 w 323"/>
                      <a:gd name="T35" fmla="*/ 57 h 64"/>
                      <a:gd name="T36" fmla="*/ 171 w 323"/>
                      <a:gd name="T37" fmla="*/ 40 h 64"/>
                      <a:gd name="T38" fmla="*/ 169 w 323"/>
                      <a:gd name="T39" fmla="*/ 31 h 64"/>
                      <a:gd name="T40" fmla="*/ 158 w 323"/>
                      <a:gd name="T41" fmla="*/ 23 h 64"/>
                      <a:gd name="T42" fmla="*/ 142 w 323"/>
                      <a:gd name="T43" fmla="*/ 27 h 64"/>
                      <a:gd name="T44" fmla="*/ 134 w 323"/>
                      <a:gd name="T45" fmla="*/ 27 h 64"/>
                      <a:gd name="T46" fmla="*/ 123 w 323"/>
                      <a:gd name="T47" fmla="*/ 25 h 64"/>
                      <a:gd name="T48" fmla="*/ 83 w 323"/>
                      <a:gd name="T49" fmla="*/ 2 h 64"/>
                      <a:gd name="T50" fmla="*/ 59 w 323"/>
                      <a:gd name="T51" fmla="*/ 14 h 64"/>
                      <a:gd name="T52" fmla="*/ 1 w 323"/>
                      <a:gd name="T53" fmla="*/ 0 h 64"/>
                      <a:gd name="T54" fmla="*/ 220 w 323"/>
                      <a:gd name="T55" fmla="*/ 1 h 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2" name="Freeform 44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>
                      <a:gd name="T0" fmla="*/ 105 w 300"/>
                      <a:gd name="T1" fmla="*/ 31 h 31"/>
                      <a:gd name="T2" fmla="*/ 30 w 300"/>
                      <a:gd name="T3" fmla="*/ 1 h 31"/>
                      <a:gd name="T4" fmla="*/ 285 w 300"/>
                      <a:gd name="T5" fmla="*/ 0 h 31"/>
                      <a:gd name="T6" fmla="*/ 296 w 300"/>
                      <a:gd name="T7" fmla="*/ 14 h 31"/>
                      <a:gd name="T8" fmla="*/ 264 w 300"/>
                      <a:gd name="T9" fmla="*/ 16 h 31"/>
                      <a:gd name="T10" fmla="*/ 105 w 300"/>
                      <a:gd name="T11" fmla="*/ 31 h 3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3" name="Freeform 45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25 h 29"/>
                      <a:gd name="T2" fmla="*/ 12 w 41"/>
                      <a:gd name="T3" fmla="*/ 29 h 29"/>
                      <a:gd name="T4" fmla="*/ 0 w 41"/>
                      <a:gd name="T5" fmla="*/ 25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4" name="Freeform 46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>
                      <a:gd name="T0" fmla="*/ 73 w 436"/>
                      <a:gd name="T1" fmla="*/ 1 h 152"/>
                      <a:gd name="T2" fmla="*/ 436 w 436"/>
                      <a:gd name="T3" fmla="*/ 0 h 152"/>
                      <a:gd name="T4" fmla="*/ 416 w 436"/>
                      <a:gd name="T5" fmla="*/ 54 h 152"/>
                      <a:gd name="T6" fmla="*/ 397 w 436"/>
                      <a:gd name="T7" fmla="*/ 68 h 152"/>
                      <a:gd name="T8" fmla="*/ 392 w 436"/>
                      <a:gd name="T9" fmla="*/ 70 h 152"/>
                      <a:gd name="T10" fmla="*/ 375 w 436"/>
                      <a:gd name="T11" fmla="*/ 73 h 152"/>
                      <a:gd name="T12" fmla="*/ 361 w 436"/>
                      <a:gd name="T13" fmla="*/ 88 h 152"/>
                      <a:gd name="T14" fmla="*/ 362 w 436"/>
                      <a:gd name="T15" fmla="*/ 99 h 152"/>
                      <a:gd name="T16" fmla="*/ 364 w 436"/>
                      <a:gd name="T17" fmla="*/ 107 h 152"/>
                      <a:gd name="T18" fmla="*/ 366 w 436"/>
                      <a:gd name="T19" fmla="*/ 113 h 152"/>
                      <a:gd name="T20" fmla="*/ 362 w 436"/>
                      <a:gd name="T21" fmla="*/ 122 h 152"/>
                      <a:gd name="T22" fmla="*/ 351 w 436"/>
                      <a:gd name="T23" fmla="*/ 120 h 152"/>
                      <a:gd name="T24" fmla="*/ 342 w 436"/>
                      <a:gd name="T25" fmla="*/ 129 h 152"/>
                      <a:gd name="T26" fmla="*/ 347 w 436"/>
                      <a:gd name="T27" fmla="*/ 105 h 152"/>
                      <a:gd name="T28" fmla="*/ 338 w 436"/>
                      <a:gd name="T29" fmla="*/ 100 h 152"/>
                      <a:gd name="T30" fmla="*/ 344 w 436"/>
                      <a:gd name="T31" fmla="*/ 93 h 152"/>
                      <a:gd name="T32" fmla="*/ 342 w 436"/>
                      <a:gd name="T33" fmla="*/ 89 h 152"/>
                      <a:gd name="T34" fmla="*/ 320 w 436"/>
                      <a:gd name="T35" fmla="*/ 94 h 152"/>
                      <a:gd name="T36" fmla="*/ 317 w 436"/>
                      <a:gd name="T37" fmla="*/ 85 h 152"/>
                      <a:gd name="T38" fmla="*/ 297 w 436"/>
                      <a:gd name="T39" fmla="*/ 94 h 152"/>
                      <a:gd name="T40" fmla="*/ 320 w 436"/>
                      <a:gd name="T41" fmla="*/ 103 h 152"/>
                      <a:gd name="T42" fmla="*/ 305 w 436"/>
                      <a:gd name="T43" fmla="*/ 117 h 152"/>
                      <a:gd name="T44" fmla="*/ 311 w 436"/>
                      <a:gd name="T45" fmla="*/ 126 h 152"/>
                      <a:gd name="T46" fmla="*/ 315 w 436"/>
                      <a:gd name="T47" fmla="*/ 138 h 152"/>
                      <a:gd name="T48" fmla="*/ 309 w 436"/>
                      <a:gd name="T49" fmla="*/ 139 h 152"/>
                      <a:gd name="T50" fmla="*/ 314 w 436"/>
                      <a:gd name="T51" fmla="*/ 144 h 152"/>
                      <a:gd name="T52" fmla="*/ 307 w 436"/>
                      <a:gd name="T53" fmla="*/ 152 h 152"/>
                      <a:gd name="T54" fmla="*/ 0 w 436"/>
                      <a:gd name="T55" fmla="*/ 149 h 152"/>
                      <a:gd name="T56" fmla="*/ 73 w 436"/>
                      <a:gd name="T57" fmla="*/ 1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5" name="Freeform 47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>
                      <a:gd name="T0" fmla="*/ 5 w 47"/>
                      <a:gd name="T1" fmla="*/ 156 h 165"/>
                      <a:gd name="T2" fmla="*/ 15 w 47"/>
                      <a:gd name="T3" fmla="*/ 108 h 165"/>
                      <a:gd name="T4" fmla="*/ 17 w 47"/>
                      <a:gd name="T5" fmla="*/ 68 h 165"/>
                      <a:gd name="T6" fmla="*/ 11 w 47"/>
                      <a:gd name="T7" fmla="*/ 40 h 165"/>
                      <a:gd name="T8" fmla="*/ 17 w 47"/>
                      <a:gd name="T9" fmla="*/ 12 h 165"/>
                      <a:gd name="T10" fmla="*/ 21 w 47"/>
                      <a:gd name="T11" fmla="*/ 0 h 165"/>
                      <a:gd name="T12" fmla="*/ 31 w 47"/>
                      <a:gd name="T13" fmla="*/ 30 h 165"/>
                      <a:gd name="T14" fmla="*/ 47 w 47"/>
                      <a:gd name="T15" fmla="*/ 98 h 165"/>
                      <a:gd name="T16" fmla="*/ 31 w 47"/>
                      <a:gd name="T17" fmla="*/ 108 h 165"/>
                      <a:gd name="T18" fmla="*/ 23 w 47"/>
                      <a:gd name="T19" fmla="*/ 126 h 165"/>
                      <a:gd name="T20" fmla="*/ 21 w 47"/>
                      <a:gd name="T21" fmla="*/ 132 h 165"/>
                      <a:gd name="T22" fmla="*/ 27 w 47"/>
                      <a:gd name="T23" fmla="*/ 134 h 165"/>
                      <a:gd name="T24" fmla="*/ 31 w 47"/>
                      <a:gd name="T25" fmla="*/ 146 h 165"/>
                      <a:gd name="T26" fmla="*/ 13 w 47"/>
                      <a:gd name="T27" fmla="*/ 148 h 165"/>
                      <a:gd name="T28" fmla="*/ 7 w 47"/>
                      <a:gd name="T29" fmla="*/ 160 h 165"/>
                      <a:gd name="T30" fmla="*/ 3 w 47"/>
                      <a:gd name="T31" fmla="*/ 154 h 165"/>
                      <a:gd name="T32" fmla="*/ 5 w 47"/>
                      <a:gd name="T33" fmla="*/ 156 h 1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6" name="Freeform 48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>
                      <a:gd name="T0" fmla="*/ 26 w 138"/>
                      <a:gd name="T1" fmla="*/ 61 h 103"/>
                      <a:gd name="T2" fmla="*/ 30 w 138"/>
                      <a:gd name="T3" fmla="*/ 43 h 103"/>
                      <a:gd name="T4" fmla="*/ 50 w 138"/>
                      <a:gd name="T5" fmla="*/ 33 h 103"/>
                      <a:gd name="T6" fmla="*/ 54 w 138"/>
                      <a:gd name="T7" fmla="*/ 45 h 103"/>
                      <a:gd name="T8" fmla="*/ 66 w 138"/>
                      <a:gd name="T9" fmla="*/ 49 h 103"/>
                      <a:gd name="T10" fmla="*/ 80 w 138"/>
                      <a:gd name="T11" fmla="*/ 55 h 103"/>
                      <a:gd name="T12" fmla="*/ 116 w 138"/>
                      <a:gd name="T13" fmla="*/ 33 h 103"/>
                      <a:gd name="T14" fmla="*/ 130 w 138"/>
                      <a:gd name="T15" fmla="*/ 17 h 103"/>
                      <a:gd name="T16" fmla="*/ 138 w 138"/>
                      <a:gd name="T17" fmla="*/ 11 h 103"/>
                      <a:gd name="T18" fmla="*/ 106 w 138"/>
                      <a:gd name="T19" fmla="*/ 49 h 103"/>
                      <a:gd name="T20" fmla="*/ 84 w 138"/>
                      <a:gd name="T21" fmla="*/ 67 h 103"/>
                      <a:gd name="T22" fmla="*/ 66 w 138"/>
                      <a:gd name="T23" fmla="*/ 81 h 103"/>
                      <a:gd name="T24" fmla="*/ 48 w 138"/>
                      <a:gd name="T25" fmla="*/ 103 h 103"/>
                      <a:gd name="T26" fmla="*/ 26 w 138"/>
                      <a:gd name="T27" fmla="*/ 89 h 103"/>
                      <a:gd name="T28" fmla="*/ 20 w 138"/>
                      <a:gd name="T29" fmla="*/ 87 h 103"/>
                      <a:gd name="T30" fmla="*/ 22 w 138"/>
                      <a:gd name="T31" fmla="*/ 97 h 103"/>
                      <a:gd name="T32" fmla="*/ 0 w 138"/>
                      <a:gd name="T33" fmla="*/ 97 h 103"/>
                      <a:gd name="T34" fmla="*/ 10 w 138"/>
                      <a:gd name="T35" fmla="*/ 79 h 103"/>
                      <a:gd name="T36" fmla="*/ 26 w 138"/>
                      <a:gd name="T37" fmla="*/ 61 h 1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7" name="Freeform 49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>
                      <a:gd name="T0" fmla="*/ 158 w 188"/>
                      <a:gd name="T1" fmla="*/ 24 h 214"/>
                      <a:gd name="T2" fmla="*/ 160 w 188"/>
                      <a:gd name="T3" fmla="*/ 6 h 214"/>
                      <a:gd name="T4" fmla="*/ 170 w 188"/>
                      <a:gd name="T5" fmla="*/ 0 h 214"/>
                      <a:gd name="T6" fmla="*/ 182 w 188"/>
                      <a:gd name="T7" fmla="*/ 24 h 214"/>
                      <a:gd name="T8" fmla="*/ 188 w 188"/>
                      <a:gd name="T9" fmla="*/ 42 h 214"/>
                      <a:gd name="T10" fmla="*/ 178 w 188"/>
                      <a:gd name="T11" fmla="*/ 58 h 214"/>
                      <a:gd name="T12" fmla="*/ 170 w 188"/>
                      <a:gd name="T13" fmla="*/ 76 h 214"/>
                      <a:gd name="T14" fmla="*/ 162 w 188"/>
                      <a:gd name="T15" fmla="*/ 126 h 214"/>
                      <a:gd name="T16" fmla="*/ 144 w 188"/>
                      <a:gd name="T17" fmla="*/ 136 h 214"/>
                      <a:gd name="T18" fmla="*/ 120 w 188"/>
                      <a:gd name="T19" fmla="*/ 138 h 214"/>
                      <a:gd name="T20" fmla="*/ 112 w 188"/>
                      <a:gd name="T21" fmla="*/ 124 h 214"/>
                      <a:gd name="T22" fmla="*/ 102 w 188"/>
                      <a:gd name="T23" fmla="*/ 146 h 214"/>
                      <a:gd name="T24" fmla="*/ 90 w 188"/>
                      <a:gd name="T25" fmla="*/ 150 h 214"/>
                      <a:gd name="T26" fmla="*/ 80 w 188"/>
                      <a:gd name="T27" fmla="*/ 132 h 214"/>
                      <a:gd name="T28" fmla="*/ 58 w 188"/>
                      <a:gd name="T29" fmla="*/ 144 h 214"/>
                      <a:gd name="T30" fmla="*/ 76 w 188"/>
                      <a:gd name="T31" fmla="*/ 142 h 214"/>
                      <a:gd name="T32" fmla="*/ 78 w 188"/>
                      <a:gd name="T33" fmla="*/ 160 h 214"/>
                      <a:gd name="T34" fmla="*/ 58 w 188"/>
                      <a:gd name="T35" fmla="*/ 166 h 214"/>
                      <a:gd name="T36" fmla="*/ 34 w 188"/>
                      <a:gd name="T37" fmla="*/ 166 h 214"/>
                      <a:gd name="T38" fmla="*/ 36 w 188"/>
                      <a:gd name="T39" fmla="*/ 154 h 214"/>
                      <a:gd name="T40" fmla="*/ 46 w 188"/>
                      <a:gd name="T41" fmla="*/ 144 h 214"/>
                      <a:gd name="T42" fmla="*/ 34 w 188"/>
                      <a:gd name="T43" fmla="*/ 148 h 214"/>
                      <a:gd name="T44" fmla="*/ 26 w 188"/>
                      <a:gd name="T45" fmla="*/ 166 h 214"/>
                      <a:gd name="T46" fmla="*/ 30 w 188"/>
                      <a:gd name="T47" fmla="*/ 190 h 214"/>
                      <a:gd name="T48" fmla="*/ 14 w 188"/>
                      <a:gd name="T49" fmla="*/ 200 h 214"/>
                      <a:gd name="T50" fmla="*/ 0 w 188"/>
                      <a:gd name="T51" fmla="*/ 214 h 214"/>
                      <a:gd name="T52" fmla="*/ 8 w 188"/>
                      <a:gd name="T53" fmla="*/ 188 h 214"/>
                      <a:gd name="T54" fmla="*/ 0 w 188"/>
                      <a:gd name="T55" fmla="*/ 164 h 214"/>
                      <a:gd name="T56" fmla="*/ 14 w 188"/>
                      <a:gd name="T57" fmla="*/ 152 h 214"/>
                      <a:gd name="T58" fmla="*/ 32 w 188"/>
                      <a:gd name="T59" fmla="*/ 134 h 214"/>
                      <a:gd name="T60" fmla="*/ 44 w 188"/>
                      <a:gd name="T61" fmla="*/ 118 h 214"/>
                      <a:gd name="T62" fmla="*/ 72 w 188"/>
                      <a:gd name="T63" fmla="*/ 116 h 214"/>
                      <a:gd name="T64" fmla="*/ 84 w 188"/>
                      <a:gd name="T65" fmla="*/ 112 h 214"/>
                      <a:gd name="T66" fmla="*/ 114 w 188"/>
                      <a:gd name="T67" fmla="*/ 78 h 214"/>
                      <a:gd name="T68" fmla="*/ 120 w 188"/>
                      <a:gd name="T69" fmla="*/ 92 h 214"/>
                      <a:gd name="T70" fmla="*/ 132 w 188"/>
                      <a:gd name="T71" fmla="*/ 76 h 214"/>
                      <a:gd name="T72" fmla="*/ 150 w 188"/>
                      <a:gd name="T73" fmla="*/ 54 h 214"/>
                      <a:gd name="T74" fmla="*/ 154 w 188"/>
                      <a:gd name="T75" fmla="*/ 42 h 214"/>
                      <a:gd name="T76" fmla="*/ 148 w 188"/>
                      <a:gd name="T77" fmla="*/ 38 h 214"/>
                      <a:gd name="T78" fmla="*/ 152 w 188"/>
                      <a:gd name="T79" fmla="*/ 32 h 214"/>
                      <a:gd name="T80" fmla="*/ 158 w 188"/>
                      <a:gd name="T81" fmla="*/ 24 h 2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8" name="Freeform 50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>
                      <a:gd name="T0" fmla="*/ 0 w 13"/>
                      <a:gd name="T1" fmla="*/ 9 h 13"/>
                      <a:gd name="T2" fmla="*/ 4 w 13"/>
                      <a:gd name="T3" fmla="*/ 13 h 13"/>
                      <a:gd name="T4" fmla="*/ 0 w 13"/>
                      <a:gd name="T5" fmla="*/ 9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>
                      <a:gd name="T0" fmla="*/ 812 w 812"/>
                      <a:gd name="T1" fmla="*/ 26 h 564"/>
                      <a:gd name="T2" fmla="*/ 778 w 812"/>
                      <a:gd name="T3" fmla="*/ 78 h 564"/>
                      <a:gd name="T4" fmla="*/ 748 w 812"/>
                      <a:gd name="T5" fmla="*/ 122 h 564"/>
                      <a:gd name="T6" fmla="*/ 722 w 812"/>
                      <a:gd name="T7" fmla="*/ 142 h 564"/>
                      <a:gd name="T8" fmla="*/ 634 w 812"/>
                      <a:gd name="T9" fmla="*/ 180 h 564"/>
                      <a:gd name="T10" fmla="*/ 632 w 812"/>
                      <a:gd name="T11" fmla="*/ 210 h 564"/>
                      <a:gd name="T12" fmla="*/ 604 w 812"/>
                      <a:gd name="T13" fmla="*/ 230 h 564"/>
                      <a:gd name="T14" fmla="*/ 620 w 812"/>
                      <a:gd name="T15" fmla="*/ 178 h 564"/>
                      <a:gd name="T16" fmla="*/ 576 w 812"/>
                      <a:gd name="T17" fmla="*/ 188 h 564"/>
                      <a:gd name="T18" fmla="*/ 556 w 812"/>
                      <a:gd name="T19" fmla="*/ 218 h 564"/>
                      <a:gd name="T20" fmla="*/ 596 w 812"/>
                      <a:gd name="T21" fmla="*/ 280 h 564"/>
                      <a:gd name="T22" fmla="*/ 594 w 812"/>
                      <a:gd name="T23" fmla="*/ 368 h 564"/>
                      <a:gd name="T24" fmla="*/ 542 w 812"/>
                      <a:gd name="T25" fmla="*/ 406 h 564"/>
                      <a:gd name="T26" fmla="*/ 522 w 812"/>
                      <a:gd name="T27" fmla="*/ 386 h 564"/>
                      <a:gd name="T28" fmla="*/ 482 w 812"/>
                      <a:gd name="T29" fmla="*/ 348 h 564"/>
                      <a:gd name="T30" fmla="*/ 462 w 812"/>
                      <a:gd name="T31" fmla="*/ 348 h 564"/>
                      <a:gd name="T32" fmla="*/ 450 w 812"/>
                      <a:gd name="T33" fmla="*/ 394 h 564"/>
                      <a:gd name="T34" fmla="*/ 500 w 812"/>
                      <a:gd name="T35" fmla="*/ 464 h 564"/>
                      <a:gd name="T36" fmla="*/ 510 w 812"/>
                      <a:gd name="T37" fmla="*/ 524 h 564"/>
                      <a:gd name="T38" fmla="*/ 526 w 812"/>
                      <a:gd name="T39" fmla="*/ 560 h 564"/>
                      <a:gd name="T40" fmla="*/ 492 w 812"/>
                      <a:gd name="T41" fmla="*/ 544 h 564"/>
                      <a:gd name="T42" fmla="*/ 470 w 812"/>
                      <a:gd name="T43" fmla="*/ 518 h 564"/>
                      <a:gd name="T44" fmla="*/ 422 w 812"/>
                      <a:gd name="T45" fmla="*/ 424 h 564"/>
                      <a:gd name="T46" fmla="*/ 426 w 812"/>
                      <a:gd name="T47" fmla="*/ 310 h 564"/>
                      <a:gd name="T48" fmla="*/ 422 w 812"/>
                      <a:gd name="T49" fmla="*/ 268 h 564"/>
                      <a:gd name="T50" fmla="*/ 412 w 812"/>
                      <a:gd name="T51" fmla="*/ 276 h 564"/>
                      <a:gd name="T52" fmla="*/ 386 w 812"/>
                      <a:gd name="T53" fmla="*/ 266 h 564"/>
                      <a:gd name="T54" fmla="*/ 360 w 812"/>
                      <a:gd name="T55" fmla="*/ 170 h 564"/>
                      <a:gd name="T56" fmla="*/ 330 w 812"/>
                      <a:gd name="T57" fmla="*/ 166 h 564"/>
                      <a:gd name="T58" fmla="*/ 288 w 812"/>
                      <a:gd name="T59" fmla="*/ 172 h 564"/>
                      <a:gd name="T60" fmla="*/ 242 w 812"/>
                      <a:gd name="T61" fmla="*/ 232 h 564"/>
                      <a:gd name="T62" fmla="*/ 196 w 812"/>
                      <a:gd name="T63" fmla="*/ 268 h 564"/>
                      <a:gd name="T64" fmla="*/ 184 w 812"/>
                      <a:gd name="T65" fmla="*/ 274 h 564"/>
                      <a:gd name="T66" fmla="*/ 160 w 812"/>
                      <a:gd name="T67" fmla="*/ 328 h 564"/>
                      <a:gd name="T68" fmla="*/ 152 w 812"/>
                      <a:gd name="T69" fmla="*/ 354 h 564"/>
                      <a:gd name="T70" fmla="*/ 128 w 812"/>
                      <a:gd name="T71" fmla="*/ 404 h 564"/>
                      <a:gd name="T72" fmla="*/ 94 w 812"/>
                      <a:gd name="T73" fmla="*/ 392 h 564"/>
                      <a:gd name="T74" fmla="*/ 66 w 812"/>
                      <a:gd name="T75" fmla="*/ 258 h 564"/>
                      <a:gd name="T76" fmla="*/ 72 w 812"/>
                      <a:gd name="T77" fmla="*/ 156 h 564"/>
                      <a:gd name="T78" fmla="*/ 44 w 812"/>
                      <a:gd name="T79" fmla="*/ 180 h 564"/>
                      <a:gd name="T80" fmla="*/ 20 w 812"/>
                      <a:gd name="T81" fmla="*/ 150 h 564"/>
                      <a:gd name="T82" fmla="*/ 24 w 812"/>
                      <a:gd name="T83" fmla="*/ 138 h 564"/>
                      <a:gd name="T84" fmla="*/ 0 w 812"/>
                      <a:gd name="T85" fmla="*/ 92 h 564"/>
                      <a:gd name="T86" fmla="*/ 798 w 812"/>
                      <a:gd name="T87" fmla="*/ 6 h 5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>
                      <a:gd name="T0" fmla="*/ 7 w 43"/>
                      <a:gd name="T1" fmla="*/ 11 h 85"/>
                      <a:gd name="T2" fmla="*/ 17 w 43"/>
                      <a:gd name="T3" fmla="*/ 3 h 85"/>
                      <a:gd name="T4" fmla="*/ 37 w 43"/>
                      <a:gd name="T5" fmla="*/ 33 h 85"/>
                      <a:gd name="T6" fmla="*/ 19 w 43"/>
                      <a:gd name="T7" fmla="*/ 85 h 85"/>
                      <a:gd name="T8" fmla="*/ 1 w 43"/>
                      <a:gd name="T9" fmla="*/ 69 h 85"/>
                      <a:gd name="T10" fmla="*/ 7 w 43"/>
                      <a:gd name="T11" fmla="*/ 11 h 8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1" name="Freeform 53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>
                      <a:gd name="T0" fmla="*/ 13 w 44"/>
                      <a:gd name="T1" fmla="*/ 28 h 74"/>
                      <a:gd name="T2" fmla="*/ 29 w 44"/>
                      <a:gd name="T3" fmla="*/ 2 h 74"/>
                      <a:gd name="T4" fmla="*/ 43 w 44"/>
                      <a:gd name="T5" fmla="*/ 4 h 74"/>
                      <a:gd name="T6" fmla="*/ 39 w 44"/>
                      <a:gd name="T7" fmla="*/ 26 h 74"/>
                      <a:gd name="T8" fmla="*/ 13 w 44"/>
                      <a:gd name="T9" fmla="*/ 74 h 74"/>
                      <a:gd name="T10" fmla="*/ 7 w 44"/>
                      <a:gd name="T11" fmla="*/ 60 h 74"/>
                      <a:gd name="T12" fmla="*/ 3 w 44"/>
                      <a:gd name="T13" fmla="*/ 36 h 74"/>
                      <a:gd name="T14" fmla="*/ 13 w 44"/>
                      <a:gd name="T15" fmla="*/ 28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2" name="Freeform 54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>
                      <a:gd name="T0" fmla="*/ 7 w 20"/>
                      <a:gd name="T1" fmla="*/ 16 h 30"/>
                      <a:gd name="T2" fmla="*/ 5 w 20"/>
                      <a:gd name="T3" fmla="*/ 30 h 30"/>
                      <a:gd name="T4" fmla="*/ 7 w 20"/>
                      <a:gd name="T5" fmla="*/ 16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3" name="Freeform 55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>
                      <a:gd name="T0" fmla="*/ 481 w 682"/>
                      <a:gd name="T1" fmla="*/ 464 h 557"/>
                      <a:gd name="T2" fmla="*/ 486 w 682"/>
                      <a:gd name="T3" fmla="*/ 451 h 557"/>
                      <a:gd name="T4" fmla="*/ 500 w 682"/>
                      <a:gd name="T5" fmla="*/ 413 h 557"/>
                      <a:gd name="T6" fmla="*/ 309 w 682"/>
                      <a:gd name="T7" fmla="*/ 287 h 557"/>
                      <a:gd name="T8" fmla="*/ 282 w 682"/>
                      <a:gd name="T9" fmla="*/ 346 h 557"/>
                      <a:gd name="T10" fmla="*/ 303 w 682"/>
                      <a:gd name="T11" fmla="*/ 556 h 557"/>
                      <a:gd name="T12" fmla="*/ 282 w 682"/>
                      <a:gd name="T13" fmla="*/ 494 h 557"/>
                      <a:gd name="T14" fmla="*/ 242 w 682"/>
                      <a:gd name="T15" fmla="*/ 439 h 557"/>
                      <a:gd name="T16" fmla="*/ 245 w 682"/>
                      <a:gd name="T17" fmla="*/ 413 h 557"/>
                      <a:gd name="T18" fmla="*/ 247 w 682"/>
                      <a:gd name="T19" fmla="*/ 394 h 557"/>
                      <a:gd name="T20" fmla="*/ 220 w 682"/>
                      <a:gd name="T21" fmla="*/ 375 h 557"/>
                      <a:gd name="T22" fmla="*/ 194 w 682"/>
                      <a:gd name="T23" fmla="*/ 346 h 557"/>
                      <a:gd name="T24" fmla="*/ 148 w 682"/>
                      <a:gd name="T25" fmla="*/ 354 h 557"/>
                      <a:gd name="T26" fmla="*/ 126 w 682"/>
                      <a:gd name="T27" fmla="*/ 365 h 557"/>
                      <a:gd name="T28" fmla="*/ 78 w 682"/>
                      <a:gd name="T29" fmla="*/ 365 h 557"/>
                      <a:gd name="T30" fmla="*/ 22 w 682"/>
                      <a:gd name="T31" fmla="*/ 312 h 557"/>
                      <a:gd name="T32" fmla="*/ 11 w 682"/>
                      <a:gd name="T33" fmla="*/ 295 h 557"/>
                      <a:gd name="T34" fmla="*/ 0 w 682"/>
                      <a:gd name="T35" fmla="*/ 264 h 557"/>
                      <a:gd name="T36" fmla="*/ 24 w 682"/>
                      <a:gd name="T37" fmla="*/ 213 h 557"/>
                      <a:gd name="T38" fmla="*/ 32 w 682"/>
                      <a:gd name="T39" fmla="*/ 181 h 557"/>
                      <a:gd name="T40" fmla="*/ 51 w 682"/>
                      <a:gd name="T41" fmla="*/ 143 h 557"/>
                      <a:gd name="T42" fmla="*/ 81 w 682"/>
                      <a:gd name="T43" fmla="*/ 116 h 557"/>
                      <a:gd name="T44" fmla="*/ 167 w 682"/>
                      <a:gd name="T45" fmla="*/ 67 h 557"/>
                      <a:gd name="T46" fmla="*/ 220 w 682"/>
                      <a:gd name="T47" fmla="*/ 30 h 557"/>
                      <a:gd name="T48" fmla="*/ 258 w 682"/>
                      <a:gd name="T49" fmla="*/ 6 h 557"/>
                      <a:gd name="T50" fmla="*/ 363 w 682"/>
                      <a:gd name="T51" fmla="*/ 2 h 557"/>
                      <a:gd name="T52" fmla="*/ 398 w 682"/>
                      <a:gd name="T53" fmla="*/ 0 h 557"/>
                      <a:gd name="T54" fmla="*/ 384 w 682"/>
                      <a:gd name="T55" fmla="*/ 34 h 557"/>
                      <a:gd name="T56" fmla="*/ 443 w 682"/>
                      <a:gd name="T57" fmla="*/ 84 h 557"/>
                      <a:gd name="T58" fmla="*/ 497 w 682"/>
                      <a:gd name="T59" fmla="*/ 74 h 557"/>
                      <a:gd name="T60" fmla="*/ 529 w 682"/>
                      <a:gd name="T61" fmla="*/ 82 h 557"/>
                      <a:gd name="T62" fmla="*/ 559 w 682"/>
                      <a:gd name="T63" fmla="*/ 97 h 557"/>
                      <a:gd name="T64" fmla="*/ 572 w 682"/>
                      <a:gd name="T65" fmla="*/ 188 h 557"/>
                      <a:gd name="T66" fmla="*/ 572 w 682"/>
                      <a:gd name="T67" fmla="*/ 240 h 557"/>
                      <a:gd name="T68" fmla="*/ 599 w 682"/>
                      <a:gd name="T69" fmla="*/ 283 h 557"/>
                      <a:gd name="T70" fmla="*/ 645 w 682"/>
                      <a:gd name="T71" fmla="*/ 300 h 557"/>
                      <a:gd name="T72" fmla="*/ 680 w 682"/>
                      <a:gd name="T73" fmla="*/ 295 h 557"/>
                      <a:gd name="T74" fmla="*/ 664 w 682"/>
                      <a:gd name="T75" fmla="*/ 340 h 557"/>
                      <a:gd name="T76" fmla="*/ 599 w 682"/>
                      <a:gd name="T77" fmla="*/ 407 h 557"/>
                      <a:gd name="T78" fmla="*/ 548 w 682"/>
                      <a:gd name="T79" fmla="*/ 485 h 557"/>
                      <a:gd name="T80" fmla="*/ 556 w 682"/>
                      <a:gd name="T81" fmla="*/ 508 h 557"/>
                      <a:gd name="T82" fmla="*/ 435 w 682"/>
                      <a:gd name="T83" fmla="*/ 556 h 5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4" name="Freeform 56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>
                      <a:gd name="T0" fmla="*/ 243 w 257"/>
                      <a:gd name="T1" fmla="*/ 347 h 347"/>
                      <a:gd name="T2" fmla="*/ 233 w 257"/>
                      <a:gd name="T3" fmla="*/ 301 h 347"/>
                      <a:gd name="T4" fmla="*/ 217 w 257"/>
                      <a:gd name="T5" fmla="*/ 288 h 347"/>
                      <a:gd name="T6" fmla="*/ 215 w 257"/>
                      <a:gd name="T7" fmla="*/ 269 h 347"/>
                      <a:gd name="T8" fmla="*/ 209 w 257"/>
                      <a:gd name="T9" fmla="*/ 254 h 347"/>
                      <a:gd name="T10" fmla="*/ 209 w 257"/>
                      <a:gd name="T11" fmla="*/ 229 h 347"/>
                      <a:gd name="T12" fmla="*/ 207 w 257"/>
                      <a:gd name="T13" fmla="*/ 214 h 347"/>
                      <a:gd name="T14" fmla="*/ 228 w 257"/>
                      <a:gd name="T15" fmla="*/ 202 h 347"/>
                      <a:gd name="T16" fmla="*/ 257 w 257"/>
                      <a:gd name="T17" fmla="*/ 197 h 347"/>
                      <a:gd name="T18" fmla="*/ 257 w 257"/>
                      <a:gd name="T19" fmla="*/ 136 h 347"/>
                      <a:gd name="T20" fmla="*/ 54 w 257"/>
                      <a:gd name="T21" fmla="*/ 96 h 347"/>
                      <a:gd name="T22" fmla="*/ 32 w 257"/>
                      <a:gd name="T23" fmla="*/ 98 h 347"/>
                      <a:gd name="T24" fmla="*/ 16 w 257"/>
                      <a:gd name="T25" fmla="*/ 102 h 347"/>
                      <a:gd name="T26" fmla="*/ 0 w 257"/>
                      <a:gd name="T27" fmla="*/ 149 h 347"/>
                      <a:gd name="T28" fmla="*/ 93 w 257"/>
                      <a:gd name="T29" fmla="*/ 346 h 347"/>
                      <a:gd name="T30" fmla="*/ 243 w 257"/>
                      <a:gd name="T31" fmla="*/ 347 h 3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5" name="Freeform 57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>
                      <a:gd name="T0" fmla="*/ 7 w 19"/>
                      <a:gd name="T1" fmla="*/ 25 h 37"/>
                      <a:gd name="T2" fmla="*/ 19 w 19"/>
                      <a:gd name="T3" fmla="*/ 21 h 37"/>
                      <a:gd name="T4" fmla="*/ 7 w 19"/>
                      <a:gd name="T5" fmla="*/ 25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6" name="Freeform 58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>
                      <a:gd name="T0" fmla="*/ 12 w 22"/>
                      <a:gd name="T1" fmla="*/ 12 h 20"/>
                      <a:gd name="T2" fmla="*/ 16 w 22"/>
                      <a:gd name="T3" fmla="*/ 0 h 20"/>
                      <a:gd name="T4" fmla="*/ 20 w 22"/>
                      <a:gd name="T5" fmla="*/ 12 h 20"/>
                      <a:gd name="T6" fmla="*/ 8 w 22"/>
                      <a:gd name="T7" fmla="*/ 20 h 20"/>
                      <a:gd name="T8" fmla="*/ 12 w 22"/>
                      <a:gd name="T9" fmla="*/ 12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7" name="Freeform 59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>
                      <a:gd name="T0" fmla="*/ 24 w 57"/>
                      <a:gd name="T1" fmla="*/ 18 h 30"/>
                      <a:gd name="T2" fmla="*/ 32 w 57"/>
                      <a:gd name="T3" fmla="*/ 6 h 30"/>
                      <a:gd name="T4" fmla="*/ 36 w 57"/>
                      <a:gd name="T5" fmla="*/ 30 h 30"/>
                      <a:gd name="T6" fmla="*/ 24 w 57"/>
                      <a:gd name="T7" fmla="*/ 1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8" name="Freeform 60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>
                      <a:gd name="T0" fmla="*/ 473 w 693"/>
                      <a:gd name="T1" fmla="*/ 464 h 696"/>
                      <a:gd name="T2" fmla="*/ 393 w 693"/>
                      <a:gd name="T3" fmla="*/ 452 h 696"/>
                      <a:gd name="T4" fmla="*/ 325 w 693"/>
                      <a:gd name="T5" fmla="*/ 412 h 696"/>
                      <a:gd name="T6" fmla="*/ 265 w 693"/>
                      <a:gd name="T7" fmla="*/ 400 h 696"/>
                      <a:gd name="T8" fmla="*/ 237 w 693"/>
                      <a:gd name="T9" fmla="*/ 416 h 696"/>
                      <a:gd name="T10" fmla="*/ 261 w 693"/>
                      <a:gd name="T11" fmla="*/ 428 h 696"/>
                      <a:gd name="T12" fmla="*/ 293 w 693"/>
                      <a:gd name="T13" fmla="*/ 468 h 696"/>
                      <a:gd name="T14" fmla="*/ 321 w 693"/>
                      <a:gd name="T15" fmla="*/ 476 h 696"/>
                      <a:gd name="T16" fmla="*/ 333 w 693"/>
                      <a:gd name="T17" fmla="*/ 536 h 696"/>
                      <a:gd name="T18" fmla="*/ 313 w 693"/>
                      <a:gd name="T19" fmla="*/ 552 h 696"/>
                      <a:gd name="T20" fmla="*/ 261 w 693"/>
                      <a:gd name="T21" fmla="*/ 616 h 696"/>
                      <a:gd name="T22" fmla="*/ 225 w 693"/>
                      <a:gd name="T23" fmla="*/ 628 h 696"/>
                      <a:gd name="T24" fmla="*/ 97 w 693"/>
                      <a:gd name="T25" fmla="*/ 696 h 696"/>
                      <a:gd name="T26" fmla="*/ 77 w 693"/>
                      <a:gd name="T27" fmla="*/ 616 h 696"/>
                      <a:gd name="T28" fmla="*/ 45 w 693"/>
                      <a:gd name="T29" fmla="*/ 524 h 696"/>
                      <a:gd name="T30" fmla="*/ 33 w 693"/>
                      <a:gd name="T31" fmla="*/ 448 h 696"/>
                      <a:gd name="T32" fmla="*/ 53 w 693"/>
                      <a:gd name="T33" fmla="*/ 344 h 696"/>
                      <a:gd name="T34" fmla="*/ 17 w 693"/>
                      <a:gd name="T35" fmla="*/ 392 h 696"/>
                      <a:gd name="T36" fmla="*/ 81 w 693"/>
                      <a:gd name="T37" fmla="*/ 280 h 696"/>
                      <a:gd name="T38" fmla="*/ 113 w 693"/>
                      <a:gd name="T39" fmla="*/ 204 h 696"/>
                      <a:gd name="T40" fmla="*/ 37 w 693"/>
                      <a:gd name="T41" fmla="*/ 204 h 696"/>
                      <a:gd name="T42" fmla="*/ 1 w 693"/>
                      <a:gd name="T43" fmla="*/ 196 h 696"/>
                      <a:gd name="T44" fmla="*/ 25 w 693"/>
                      <a:gd name="T45" fmla="*/ 140 h 696"/>
                      <a:gd name="T46" fmla="*/ 97 w 693"/>
                      <a:gd name="T47" fmla="*/ 112 h 696"/>
                      <a:gd name="T48" fmla="*/ 221 w 693"/>
                      <a:gd name="T49" fmla="*/ 124 h 696"/>
                      <a:gd name="T50" fmla="*/ 229 w 693"/>
                      <a:gd name="T51" fmla="*/ 64 h 696"/>
                      <a:gd name="T52" fmla="*/ 261 w 693"/>
                      <a:gd name="T53" fmla="*/ 0 h 696"/>
                      <a:gd name="T54" fmla="*/ 357 w 693"/>
                      <a:gd name="T55" fmla="*/ 44 h 696"/>
                      <a:gd name="T56" fmla="*/ 329 w 693"/>
                      <a:gd name="T57" fmla="*/ 88 h 696"/>
                      <a:gd name="T58" fmla="*/ 301 w 693"/>
                      <a:gd name="T59" fmla="*/ 176 h 696"/>
                      <a:gd name="T60" fmla="*/ 361 w 693"/>
                      <a:gd name="T61" fmla="*/ 192 h 696"/>
                      <a:gd name="T62" fmla="*/ 373 w 693"/>
                      <a:gd name="T63" fmla="*/ 136 h 696"/>
                      <a:gd name="T64" fmla="*/ 417 w 693"/>
                      <a:gd name="T65" fmla="*/ 92 h 696"/>
                      <a:gd name="T66" fmla="*/ 497 w 693"/>
                      <a:gd name="T67" fmla="*/ 88 h 696"/>
                      <a:gd name="T68" fmla="*/ 529 w 693"/>
                      <a:gd name="T69" fmla="*/ 52 h 696"/>
                      <a:gd name="T70" fmla="*/ 541 w 693"/>
                      <a:gd name="T71" fmla="*/ 460 h 6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89" name="Freeform 61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>
                      <a:gd name="T0" fmla="*/ 825 w 931"/>
                      <a:gd name="T1" fmla="*/ 0 h 149"/>
                      <a:gd name="T2" fmla="*/ 143 w 931"/>
                      <a:gd name="T3" fmla="*/ 29 h 149"/>
                      <a:gd name="T4" fmla="*/ 91 w 931"/>
                      <a:gd name="T5" fmla="*/ 42 h 149"/>
                      <a:gd name="T6" fmla="*/ 62 w 931"/>
                      <a:gd name="T7" fmla="*/ 42 h 149"/>
                      <a:gd name="T8" fmla="*/ 22 w 931"/>
                      <a:gd name="T9" fmla="*/ 77 h 149"/>
                      <a:gd name="T10" fmla="*/ 0 w 931"/>
                      <a:gd name="T11" fmla="*/ 105 h 149"/>
                      <a:gd name="T12" fmla="*/ 59 w 931"/>
                      <a:gd name="T13" fmla="*/ 115 h 149"/>
                      <a:gd name="T14" fmla="*/ 97 w 931"/>
                      <a:gd name="T15" fmla="*/ 96 h 149"/>
                      <a:gd name="T16" fmla="*/ 108 w 931"/>
                      <a:gd name="T17" fmla="*/ 84 h 149"/>
                      <a:gd name="T18" fmla="*/ 167 w 931"/>
                      <a:gd name="T19" fmla="*/ 52 h 149"/>
                      <a:gd name="T20" fmla="*/ 215 w 931"/>
                      <a:gd name="T21" fmla="*/ 46 h 149"/>
                      <a:gd name="T22" fmla="*/ 237 w 931"/>
                      <a:gd name="T23" fmla="*/ 94 h 149"/>
                      <a:gd name="T24" fmla="*/ 188 w 931"/>
                      <a:gd name="T25" fmla="*/ 109 h 149"/>
                      <a:gd name="T26" fmla="*/ 231 w 931"/>
                      <a:gd name="T27" fmla="*/ 113 h 149"/>
                      <a:gd name="T28" fmla="*/ 250 w 931"/>
                      <a:gd name="T29" fmla="*/ 90 h 149"/>
                      <a:gd name="T30" fmla="*/ 266 w 931"/>
                      <a:gd name="T31" fmla="*/ 92 h 149"/>
                      <a:gd name="T32" fmla="*/ 253 w 931"/>
                      <a:gd name="T33" fmla="*/ 54 h 149"/>
                      <a:gd name="T34" fmla="*/ 266 w 931"/>
                      <a:gd name="T35" fmla="*/ 44 h 149"/>
                      <a:gd name="T36" fmla="*/ 277 w 931"/>
                      <a:gd name="T37" fmla="*/ 88 h 149"/>
                      <a:gd name="T38" fmla="*/ 266 w 931"/>
                      <a:gd name="T39" fmla="*/ 113 h 149"/>
                      <a:gd name="T40" fmla="*/ 296 w 931"/>
                      <a:gd name="T41" fmla="*/ 130 h 149"/>
                      <a:gd name="T42" fmla="*/ 299 w 931"/>
                      <a:gd name="T43" fmla="*/ 92 h 149"/>
                      <a:gd name="T44" fmla="*/ 331 w 931"/>
                      <a:gd name="T45" fmla="*/ 103 h 149"/>
                      <a:gd name="T46" fmla="*/ 382 w 931"/>
                      <a:gd name="T47" fmla="*/ 73 h 149"/>
                      <a:gd name="T48" fmla="*/ 409 w 931"/>
                      <a:gd name="T49" fmla="*/ 50 h 149"/>
                      <a:gd name="T50" fmla="*/ 439 w 931"/>
                      <a:gd name="T51" fmla="*/ 56 h 149"/>
                      <a:gd name="T52" fmla="*/ 455 w 931"/>
                      <a:gd name="T53" fmla="*/ 50 h 149"/>
                      <a:gd name="T54" fmla="*/ 431 w 931"/>
                      <a:gd name="T55" fmla="*/ 44 h 149"/>
                      <a:gd name="T56" fmla="*/ 474 w 931"/>
                      <a:gd name="T57" fmla="*/ 35 h 149"/>
                      <a:gd name="T58" fmla="*/ 544 w 931"/>
                      <a:gd name="T59" fmla="*/ 54 h 149"/>
                      <a:gd name="T60" fmla="*/ 581 w 931"/>
                      <a:gd name="T61" fmla="*/ 42 h 149"/>
                      <a:gd name="T62" fmla="*/ 584 w 931"/>
                      <a:gd name="T63" fmla="*/ 63 h 149"/>
                      <a:gd name="T64" fmla="*/ 568 w 931"/>
                      <a:gd name="T65" fmla="*/ 101 h 149"/>
                      <a:gd name="T66" fmla="*/ 611 w 931"/>
                      <a:gd name="T67" fmla="*/ 88 h 149"/>
                      <a:gd name="T68" fmla="*/ 624 w 931"/>
                      <a:gd name="T69" fmla="*/ 80 h 149"/>
                      <a:gd name="T70" fmla="*/ 648 w 931"/>
                      <a:gd name="T71" fmla="*/ 61 h 149"/>
                      <a:gd name="T72" fmla="*/ 794 w 931"/>
                      <a:gd name="T73" fmla="*/ 84 h 1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0" name="Freeform 62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>
                      <a:gd name="T0" fmla="*/ 3 w 31"/>
                      <a:gd name="T1" fmla="*/ 28 h 30"/>
                      <a:gd name="T2" fmla="*/ 31 w 31"/>
                      <a:gd name="T3" fmla="*/ 0 h 30"/>
                      <a:gd name="T4" fmla="*/ 19 w 31"/>
                      <a:gd name="T5" fmla="*/ 24 h 30"/>
                      <a:gd name="T6" fmla="*/ 3 w 31"/>
                      <a:gd name="T7" fmla="*/ 2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1" name="Freeform 63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>
                      <a:gd name="T0" fmla="*/ 6 w 44"/>
                      <a:gd name="T1" fmla="*/ 32 h 32"/>
                      <a:gd name="T2" fmla="*/ 22 w 44"/>
                      <a:gd name="T3" fmla="*/ 0 h 32"/>
                      <a:gd name="T4" fmla="*/ 38 w 44"/>
                      <a:gd name="T5" fmla="*/ 4 h 32"/>
                      <a:gd name="T6" fmla="*/ 6 w 44"/>
                      <a:gd name="T7" fmla="*/ 32 h 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2" name="Freeform 64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>
                      <a:gd name="T0" fmla="*/ 37 w 76"/>
                      <a:gd name="T1" fmla="*/ 18 h 18"/>
                      <a:gd name="T2" fmla="*/ 25 w 76"/>
                      <a:gd name="T3" fmla="*/ 2 h 18"/>
                      <a:gd name="T4" fmla="*/ 37 w 76"/>
                      <a:gd name="T5" fmla="*/ 18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3" name="Freeform 65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21 h 44"/>
                      <a:gd name="T2" fmla="*/ 12 w 42"/>
                      <a:gd name="T3" fmla="*/ 9 h 44"/>
                      <a:gd name="T4" fmla="*/ 0 w 42"/>
                      <a:gd name="T5" fmla="*/ 21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4" name="Freeform 66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>
                      <a:gd name="T0" fmla="*/ 7 w 31"/>
                      <a:gd name="T1" fmla="*/ 22 h 30"/>
                      <a:gd name="T2" fmla="*/ 31 w 31"/>
                      <a:gd name="T3" fmla="*/ 10 h 30"/>
                      <a:gd name="T4" fmla="*/ 7 w 31"/>
                      <a:gd name="T5" fmla="*/ 22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</p:grpSp>
            <p:grpSp>
              <p:nvGrpSpPr>
                <p:cNvPr id="22595" name="Group 67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22596" name="Freeform 68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>
                      <a:gd name="T0" fmla="*/ 16 w 30"/>
                      <a:gd name="T1" fmla="*/ 33 h 42"/>
                      <a:gd name="T2" fmla="*/ 8 w 30"/>
                      <a:gd name="T3" fmla="*/ 21 h 42"/>
                      <a:gd name="T4" fmla="*/ 0 w 30"/>
                      <a:gd name="T5" fmla="*/ 9 h 42"/>
                      <a:gd name="T6" fmla="*/ 16 w 30"/>
                      <a:gd name="T7" fmla="*/ 3 h 42"/>
                      <a:gd name="T8" fmla="*/ 30 w 30"/>
                      <a:gd name="T9" fmla="*/ 23 h 42"/>
                      <a:gd name="T10" fmla="*/ 28 w 30"/>
                      <a:gd name="T11" fmla="*/ 31 h 42"/>
                      <a:gd name="T12" fmla="*/ 16 w 30"/>
                      <a:gd name="T13" fmla="*/ 33 h 4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7" name="Freeform 69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>
                      <a:gd name="T0" fmla="*/ 15 w 25"/>
                      <a:gd name="T1" fmla="*/ 16 h 16"/>
                      <a:gd name="T2" fmla="*/ 3 w 25"/>
                      <a:gd name="T3" fmla="*/ 8 h 16"/>
                      <a:gd name="T4" fmla="*/ 15 w 25"/>
                      <a:gd name="T5" fmla="*/ 0 h 16"/>
                      <a:gd name="T6" fmla="*/ 15 w 25"/>
                      <a:gd name="T7" fmla="*/ 16 h 1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8" name="Freeform 70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>
                      <a:gd name="T0" fmla="*/ 14 w 65"/>
                      <a:gd name="T1" fmla="*/ 24 h 46"/>
                      <a:gd name="T2" fmla="*/ 30 w 65"/>
                      <a:gd name="T3" fmla="*/ 4 h 46"/>
                      <a:gd name="T4" fmla="*/ 42 w 65"/>
                      <a:gd name="T5" fmla="*/ 0 h 46"/>
                      <a:gd name="T6" fmla="*/ 58 w 65"/>
                      <a:gd name="T7" fmla="*/ 12 h 46"/>
                      <a:gd name="T8" fmla="*/ 32 w 65"/>
                      <a:gd name="T9" fmla="*/ 26 h 46"/>
                      <a:gd name="T10" fmla="*/ 12 w 65"/>
                      <a:gd name="T11" fmla="*/ 46 h 46"/>
                      <a:gd name="T12" fmla="*/ 8 w 65"/>
                      <a:gd name="T13" fmla="*/ 20 h 46"/>
                      <a:gd name="T14" fmla="*/ 12 w 65"/>
                      <a:gd name="T15" fmla="*/ 14 h 46"/>
                      <a:gd name="T16" fmla="*/ 14 w 65"/>
                      <a:gd name="T17" fmla="*/ 24 h 4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599" name="Freeform 71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>
                      <a:gd name="T0" fmla="*/ 0 w 69"/>
                      <a:gd name="T1" fmla="*/ 31 h 47"/>
                      <a:gd name="T2" fmla="*/ 18 w 69"/>
                      <a:gd name="T3" fmla="*/ 25 h 47"/>
                      <a:gd name="T4" fmla="*/ 52 w 69"/>
                      <a:gd name="T5" fmla="*/ 1 h 47"/>
                      <a:gd name="T6" fmla="*/ 64 w 69"/>
                      <a:gd name="T7" fmla="*/ 3 h 47"/>
                      <a:gd name="T8" fmla="*/ 50 w 69"/>
                      <a:gd name="T9" fmla="*/ 19 h 47"/>
                      <a:gd name="T10" fmla="*/ 28 w 69"/>
                      <a:gd name="T11" fmla="*/ 33 h 47"/>
                      <a:gd name="T12" fmla="*/ 22 w 69"/>
                      <a:gd name="T13" fmla="*/ 47 h 47"/>
                      <a:gd name="T14" fmla="*/ 16 w 69"/>
                      <a:gd name="T15" fmla="*/ 45 h 47"/>
                      <a:gd name="T16" fmla="*/ 12 w 69"/>
                      <a:gd name="T17" fmla="*/ 39 h 47"/>
                      <a:gd name="T18" fmla="*/ 0 w 69"/>
                      <a:gd name="T19" fmla="*/ 35 h 47"/>
                      <a:gd name="T20" fmla="*/ 0 w 69"/>
                      <a:gd name="T21" fmla="*/ 31 h 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0" name="Freeform 72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>
                      <a:gd name="T0" fmla="*/ 10 w 355"/>
                      <a:gd name="T1" fmla="*/ 4 h 277"/>
                      <a:gd name="T2" fmla="*/ 36 w 355"/>
                      <a:gd name="T3" fmla="*/ 18 h 277"/>
                      <a:gd name="T4" fmla="*/ 46 w 355"/>
                      <a:gd name="T5" fmla="*/ 30 h 277"/>
                      <a:gd name="T6" fmla="*/ 76 w 355"/>
                      <a:gd name="T7" fmla="*/ 52 h 277"/>
                      <a:gd name="T8" fmla="*/ 92 w 355"/>
                      <a:gd name="T9" fmla="*/ 66 h 277"/>
                      <a:gd name="T10" fmla="*/ 122 w 355"/>
                      <a:gd name="T11" fmla="*/ 98 h 277"/>
                      <a:gd name="T12" fmla="*/ 136 w 355"/>
                      <a:gd name="T13" fmla="*/ 128 h 277"/>
                      <a:gd name="T14" fmla="*/ 148 w 355"/>
                      <a:gd name="T15" fmla="*/ 132 h 277"/>
                      <a:gd name="T16" fmla="*/ 154 w 355"/>
                      <a:gd name="T17" fmla="*/ 150 h 277"/>
                      <a:gd name="T18" fmla="*/ 176 w 355"/>
                      <a:gd name="T19" fmla="*/ 152 h 277"/>
                      <a:gd name="T20" fmla="*/ 170 w 355"/>
                      <a:gd name="T21" fmla="*/ 196 h 277"/>
                      <a:gd name="T22" fmla="*/ 180 w 355"/>
                      <a:gd name="T23" fmla="*/ 224 h 277"/>
                      <a:gd name="T24" fmla="*/ 198 w 355"/>
                      <a:gd name="T25" fmla="*/ 232 h 277"/>
                      <a:gd name="T26" fmla="*/ 216 w 355"/>
                      <a:gd name="T27" fmla="*/ 234 h 277"/>
                      <a:gd name="T28" fmla="*/ 236 w 355"/>
                      <a:gd name="T29" fmla="*/ 242 h 277"/>
                      <a:gd name="T30" fmla="*/ 254 w 355"/>
                      <a:gd name="T31" fmla="*/ 236 h 277"/>
                      <a:gd name="T32" fmla="*/ 272 w 355"/>
                      <a:gd name="T33" fmla="*/ 248 h 277"/>
                      <a:gd name="T34" fmla="*/ 296 w 355"/>
                      <a:gd name="T35" fmla="*/ 256 h 277"/>
                      <a:gd name="T36" fmla="*/ 314 w 355"/>
                      <a:gd name="T37" fmla="*/ 264 h 277"/>
                      <a:gd name="T38" fmla="*/ 352 w 355"/>
                      <a:gd name="T39" fmla="*/ 266 h 277"/>
                      <a:gd name="T40" fmla="*/ 342 w 355"/>
                      <a:gd name="T41" fmla="*/ 274 h 277"/>
                      <a:gd name="T42" fmla="*/ 322 w 355"/>
                      <a:gd name="T43" fmla="*/ 272 h 277"/>
                      <a:gd name="T44" fmla="*/ 300 w 355"/>
                      <a:gd name="T45" fmla="*/ 270 h 277"/>
                      <a:gd name="T46" fmla="*/ 288 w 355"/>
                      <a:gd name="T47" fmla="*/ 266 h 277"/>
                      <a:gd name="T48" fmla="*/ 252 w 355"/>
                      <a:gd name="T49" fmla="*/ 264 h 277"/>
                      <a:gd name="T50" fmla="*/ 234 w 355"/>
                      <a:gd name="T51" fmla="*/ 260 h 277"/>
                      <a:gd name="T52" fmla="*/ 172 w 355"/>
                      <a:gd name="T53" fmla="*/ 242 h 277"/>
                      <a:gd name="T54" fmla="*/ 160 w 355"/>
                      <a:gd name="T55" fmla="*/ 216 h 277"/>
                      <a:gd name="T56" fmla="*/ 126 w 355"/>
                      <a:gd name="T57" fmla="*/ 200 h 277"/>
                      <a:gd name="T58" fmla="*/ 108 w 355"/>
                      <a:gd name="T59" fmla="*/ 186 h 277"/>
                      <a:gd name="T60" fmla="*/ 94 w 355"/>
                      <a:gd name="T61" fmla="*/ 158 h 277"/>
                      <a:gd name="T62" fmla="*/ 68 w 355"/>
                      <a:gd name="T63" fmla="*/ 108 h 277"/>
                      <a:gd name="T64" fmla="*/ 64 w 355"/>
                      <a:gd name="T65" fmla="*/ 102 h 277"/>
                      <a:gd name="T66" fmla="*/ 58 w 355"/>
                      <a:gd name="T67" fmla="*/ 100 h 277"/>
                      <a:gd name="T68" fmla="*/ 54 w 355"/>
                      <a:gd name="T69" fmla="*/ 88 h 277"/>
                      <a:gd name="T70" fmla="*/ 38 w 355"/>
                      <a:gd name="T71" fmla="*/ 58 h 277"/>
                      <a:gd name="T72" fmla="*/ 20 w 355"/>
                      <a:gd name="T73" fmla="*/ 40 h 277"/>
                      <a:gd name="T74" fmla="*/ 4 w 355"/>
                      <a:gd name="T75" fmla="*/ 22 h 277"/>
                      <a:gd name="T76" fmla="*/ 10 w 355"/>
                      <a:gd name="T77" fmla="*/ 2 h 277"/>
                      <a:gd name="T78" fmla="*/ 10 w 355"/>
                      <a:gd name="T79" fmla="*/ 4 h 27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1" name="Freeform 73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>
                      <a:gd name="T0" fmla="*/ 54 w 156"/>
                      <a:gd name="T1" fmla="*/ 66 h 206"/>
                      <a:gd name="T2" fmla="*/ 66 w 156"/>
                      <a:gd name="T3" fmla="*/ 58 h 206"/>
                      <a:gd name="T4" fmla="*/ 68 w 156"/>
                      <a:gd name="T5" fmla="*/ 52 h 206"/>
                      <a:gd name="T6" fmla="*/ 80 w 156"/>
                      <a:gd name="T7" fmla="*/ 44 h 206"/>
                      <a:gd name="T8" fmla="*/ 106 w 156"/>
                      <a:gd name="T9" fmla="*/ 22 h 206"/>
                      <a:gd name="T10" fmla="*/ 112 w 156"/>
                      <a:gd name="T11" fmla="*/ 4 h 206"/>
                      <a:gd name="T12" fmla="*/ 124 w 156"/>
                      <a:gd name="T13" fmla="*/ 0 h 206"/>
                      <a:gd name="T14" fmla="*/ 150 w 156"/>
                      <a:gd name="T15" fmla="*/ 28 h 206"/>
                      <a:gd name="T16" fmla="*/ 146 w 156"/>
                      <a:gd name="T17" fmla="*/ 44 h 206"/>
                      <a:gd name="T18" fmla="*/ 126 w 156"/>
                      <a:gd name="T19" fmla="*/ 64 h 206"/>
                      <a:gd name="T20" fmla="*/ 132 w 156"/>
                      <a:gd name="T21" fmla="*/ 94 h 206"/>
                      <a:gd name="T22" fmla="*/ 142 w 156"/>
                      <a:gd name="T23" fmla="*/ 110 h 206"/>
                      <a:gd name="T24" fmla="*/ 146 w 156"/>
                      <a:gd name="T25" fmla="*/ 128 h 206"/>
                      <a:gd name="T26" fmla="*/ 128 w 156"/>
                      <a:gd name="T27" fmla="*/ 128 h 206"/>
                      <a:gd name="T28" fmla="*/ 116 w 156"/>
                      <a:gd name="T29" fmla="*/ 146 h 206"/>
                      <a:gd name="T30" fmla="*/ 104 w 156"/>
                      <a:gd name="T31" fmla="*/ 156 h 206"/>
                      <a:gd name="T32" fmla="*/ 100 w 156"/>
                      <a:gd name="T33" fmla="*/ 198 h 206"/>
                      <a:gd name="T34" fmla="*/ 88 w 156"/>
                      <a:gd name="T35" fmla="*/ 202 h 206"/>
                      <a:gd name="T36" fmla="*/ 82 w 156"/>
                      <a:gd name="T37" fmla="*/ 206 h 206"/>
                      <a:gd name="T38" fmla="*/ 76 w 156"/>
                      <a:gd name="T39" fmla="*/ 202 h 206"/>
                      <a:gd name="T40" fmla="*/ 72 w 156"/>
                      <a:gd name="T41" fmla="*/ 190 h 206"/>
                      <a:gd name="T42" fmla="*/ 60 w 156"/>
                      <a:gd name="T43" fmla="*/ 186 h 206"/>
                      <a:gd name="T44" fmla="*/ 42 w 156"/>
                      <a:gd name="T45" fmla="*/ 194 h 206"/>
                      <a:gd name="T46" fmla="*/ 28 w 156"/>
                      <a:gd name="T47" fmla="*/ 186 h 206"/>
                      <a:gd name="T48" fmla="*/ 10 w 156"/>
                      <a:gd name="T49" fmla="*/ 148 h 206"/>
                      <a:gd name="T50" fmla="*/ 4 w 156"/>
                      <a:gd name="T51" fmla="*/ 130 h 206"/>
                      <a:gd name="T52" fmla="*/ 0 w 156"/>
                      <a:gd name="T53" fmla="*/ 118 h 206"/>
                      <a:gd name="T54" fmla="*/ 20 w 156"/>
                      <a:gd name="T55" fmla="*/ 96 h 206"/>
                      <a:gd name="T56" fmla="*/ 32 w 156"/>
                      <a:gd name="T57" fmla="*/ 104 h 206"/>
                      <a:gd name="T58" fmla="*/ 34 w 156"/>
                      <a:gd name="T59" fmla="*/ 80 h 206"/>
                      <a:gd name="T60" fmla="*/ 52 w 156"/>
                      <a:gd name="T61" fmla="*/ 70 h 206"/>
                      <a:gd name="T62" fmla="*/ 54 w 156"/>
                      <a:gd name="T63" fmla="*/ 66 h 20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2" name="Freeform 74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>
                      <a:gd name="T0" fmla="*/ 4 w 109"/>
                      <a:gd name="T1" fmla="*/ 32 h 38"/>
                      <a:gd name="T2" fmla="*/ 18 w 109"/>
                      <a:gd name="T3" fmla="*/ 10 h 38"/>
                      <a:gd name="T4" fmla="*/ 46 w 109"/>
                      <a:gd name="T5" fmla="*/ 20 h 38"/>
                      <a:gd name="T6" fmla="*/ 72 w 109"/>
                      <a:gd name="T7" fmla="*/ 14 h 38"/>
                      <a:gd name="T8" fmla="*/ 90 w 109"/>
                      <a:gd name="T9" fmla="*/ 0 h 38"/>
                      <a:gd name="T10" fmla="*/ 76 w 109"/>
                      <a:gd name="T11" fmla="*/ 26 h 38"/>
                      <a:gd name="T12" fmla="*/ 60 w 109"/>
                      <a:gd name="T13" fmla="*/ 38 h 38"/>
                      <a:gd name="T14" fmla="*/ 42 w 109"/>
                      <a:gd name="T15" fmla="*/ 32 h 38"/>
                      <a:gd name="T16" fmla="*/ 14 w 109"/>
                      <a:gd name="T17" fmla="*/ 30 h 38"/>
                      <a:gd name="T18" fmla="*/ 4 w 109"/>
                      <a:gd name="T19" fmla="*/ 32 h 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3" name="Freeform 75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>
                      <a:gd name="T0" fmla="*/ 8 w 76"/>
                      <a:gd name="T1" fmla="*/ 18 h 104"/>
                      <a:gd name="T2" fmla="*/ 18 w 76"/>
                      <a:gd name="T3" fmla="*/ 0 h 104"/>
                      <a:gd name="T4" fmla="*/ 34 w 76"/>
                      <a:gd name="T5" fmla="*/ 18 h 104"/>
                      <a:gd name="T6" fmla="*/ 62 w 76"/>
                      <a:gd name="T7" fmla="*/ 4 h 104"/>
                      <a:gd name="T8" fmla="*/ 46 w 76"/>
                      <a:gd name="T9" fmla="*/ 34 h 104"/>
                      <a:gd name="T10" fmla="*/ 54 w 76"/>
                      <a:gd name="T11" fmla="*/ 48 h 104"/>
                      <a:gd name="T12" fmla="*/ 58 w 76"/>
                      <a:gd name="T13" fmla="*/ 60 h 104"/>
                      <a:gd name="T14" fmla="*/ 46 w 76"/>
                      <a:gd name="T15" fmla="*/ 74 h 104"/>
                      <a:gd name="T16" fmla="*/ 34 w 76"/>
                      <a:gd name="T17" fmla="*/ 60 h 104"/>
                      <a:gd name="T18" fmla="*/ 22 w 76"/>
                      <a:gd name="T19" fmla="*/ 48 h 104"/>
                      <a:gd name="T20" fmla="*/ 28 w 76"/>
                      <a:gd name="T21" fmla="*/ 68 h 104"/>
                      <a:gd name="T22" fmla="*/ 30 w 76"/>
                      <a:gd name="T23" fmla="*/ 74 h 104"/>
                      <a:gd name="T24" fmla="*/ 20 w 76"/>
                      <a:gd name="T25" fmla="*/ 104 h 104"/>
                      <a:gd name="T26" fmla="*/ 12 w 76"/>
                      <a:gd name="T27" fmla="*/ 102 h 104"/>
                      <a:gd name="T28" fmla="*/ 8 w 76"/>
                      <a:gd name="T29" fmla="*/ 90 h 104"/>
                      <a:gd name="T30" fmla="*/ 0 w 76"/>
                      <a:gd name="T31" fmla="*/ 54 h 104"/>
                      <a:gd name="T32" fmla="*/ 2 w 76"/>
                      <a:gd name="T33" fmla="*/ 30 h 104"/>
                      <a:gd name="T34" fmla="*/ 8 w 76"/>
                      <a:gd name="T35" fmla="*/ 18 h 10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4" name="Freeform 76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>
                      <a:gd name="T0" fmla="*/ 3 w 37"/>
                      <a:gd name="T1" fmla="*/ 28 h 61"/>
                      <a:gd name="T2" fmla="*/ 13 w 37"/>
                      <a:gd name="T3" fmla="*/ 0 h 61"/>
                      <a:gd name="T4" fmla="*/ 15 w 37"/>
                      <a:gd name="T5" fmla="*/ 28 h 61"/>
                      <a:gd name="T6" fmla="*/ 37 w 37"/>
                      <a:gd name="T7" fmla="*/ 38 h 61"/>
                      <a:gd name="T8" fmla="*/ 19 w 37"/>
                      <a:gd name="T9" fmla="*/ 44 h 61"/>
                      <a:gd name="T10" fmla="*/ 5 w 37"/>
                      <a:gd name="T11" fmla="*/ 58 h 61"/>
                      <a:gd name="T12" fmla="*/ 1 w 37"/>
                      <a:gd name="T13" fmla="*/ 34 h 61"/>
                      <a:gd name="T14" fmla="*/ 3 w 37"/>
                      <a:gd name="T15" fmla="*/ 28 h 6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5" name="Freeform 77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>
                      <a:gd name="T0" fmla="*/ 7 w 49"/>
                      <a:gd name="T1" fmla="*/ 0 h 29"/>
                      <a:gd name="T2" fmla="*/ 29 w 49"/>
                      <a:gd name="T3" fmla="*/ 0 h 29"/>
                      <a:gd name="T4" fmla="*/ 49 w 49"/>
                      <a:gd name="T5" fmla="*/ 16 h 29"/>
                      <a:gd name="T6" fmla="*/ 35 w 49"/>
                      <a:gd name="T7" fmla="*/ 14 h 29"/>
                      <a:gd name="T8" fmla="*/ 3 w 49"/>
                      <a:gd name="T9" fmla="*/ 16 h 29"/>
                      <a:gd name="T10" fmla="*/ 7 w 49"/>
                      <a:gd name="T11" fmla="*/ 0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6" name="Freeform 78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>
                      <a:gd name="T0" fmla="*/ 21 w 61"/>
                      <a:gd name="T1" fmla="*/ 38 h 48"/>
                      <a:gd name="T2" fmla="*/ 15 w 61"/>
                      <a:gd name="T3" fmla="*/ 26 h 48"/>
                      <a:gd name="T4" fmla="*/ 3 w 61"/>
                      <a:gd name="T5" fmla="*/ 22 h 48"/>
                      <a:gd name="T6" fmla="*/ 13 w 61"/>
                      <a:gd name="T7" fmla="*/ 8 h 48"/>
                      <a:gd name="T8" fmla="*/ 25 w 61"/>
                      <a:gd name="T9" fmla="*/ 0 h 48"/>
                      <a:gd name="T10" fmla="*/ 49 w 61"/>
                      <a:gd name="T11" fmla="*/ 10 h 48"/>
                      <a:gd name="T12" fmla="*/ 53 w 61"/>
                      <a:gd name="T13" fmla="*/ 20 h 48"/>
                      <a:gd name="T14" fmla="*/ 61 w 61"/>
                      <a:gd name="T15" fmla="*/ 32 h 48"/>
                      <a:gd name="T16" fmla="*/ 41 w 61"/>
                      <a:gd name="T17" fmla="*/ 38 h 48"/>
                      <a:gd name="T18" fmla="*/ 23 w 61"/>
                      <a:gd name="T19" fmla="*/ 44 h 48"/>
                      <a:gd name="T20" fmla="*/ 21 w 61"/>
                      <a:gd name="T21" fmla="*/ 38 h 4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7" name="Freeform 79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>
                      <a:gd name="T0" fmla="*/ 46 w 286"/>
                      <a:gd name="T1" fmla="*/ 28 h 182"/>
                      <a:gd name="T2" fmla="*/ 36 w 286"/>
                      <a:gd name="T3" fmla="*/ 14 h 182"/>
                      <a:gd name="T4" fmla="*/ 26 w 286"/>
                      <a:gd name="T5" fmla="*/ 30 h 182"/>
                      <a:gd name="T6" fmla="*/ 0 w 286"/>
                      <a:gd name="T7" fmla="*/ 24 h 182"/>
                      <a:gd name="T8" fmla="*/ 10 w 286"/>
                      <a:gd name="T9" fmla="*/ 42 h 182"/>
                      <a:gd name="T10" fmla="*/ 16 w 286"/>
                      <a:gd name="T11" fmla="*/ 62 h 182"/>
                      <a:gd name="T12" fmla="*/ 24 w 286"/>
                      <a:gd name="T13" fmla="*/ 48 h 182"/>
                      <a:gd name="T14" fmla="*/ 30 w 286"/>
                      <a:gd name="T15" fmla="*/ 44 h 182"/>
                      <a:gd name="T16" fmla="*/ 48 w 286"/>
                      <a:gd name="T17" fmla="*/ 56 h 182"/>
                      <a:gd name="T18" fmla="*/ 70 w 286"/>
                      <a:gd name="T19" fmla="*/ 62 h 182"/>
                      <a:gd name="T20" fmla="*/ 88 w 286"/>
                      <a:gd name="T21" fmla="*/ 72 h 182"/>
                      <a:gd name="T22" fmla="*/ 106 w 286"/>
                      <a:gd name="T23" fmla="*/ 102 h 182"/>
                      <a:gd name="T24" fmla="*/ 104 w 286"/>
                      <a:gd name="T25" fmla="*/ 122 h 182"/>
                      <a:gd name="T26" fmla="*/ 98 w 286"/>
                      <a:gd name="T27" fmla="*/ 134 h 182"/>
                      <a:gd name="T28" fmla="*/ 122 w 286"/>
                      <a:gd name="T29" fmla="*/ 128 h 182"/>
                      <a:gd name="T30" fmla="*/ 140 w 286"/>
                      <a:gd name="T31" fmla="*/ 140 h 182"/>
                      <a:gd name="T32" fmla="*/ 168 w 286"/>
                      <a:gd name="T33" fmla="*/ 148 h 182"/>
                      <a:gd name="T34" fmla="*/ 174 w 286"/>
                      <a:gd name="T35" fmla="*/ 146 h 182"/>
                      <a:gd name="T36" fmla="*/ 168 w 286"/>
                      <a:gd name="T37" fmla="*/ 134 h 182"/>
                      <a:gd name="T38" fmla="*/ 178 w 286"/>
                      <a:gd name="T39" fmla="*/ 136 h 182"/>
                      <a:gd name="T40" fmla="*/ 186 w 286"/>
                      <a:gd name="T41" fmla="*/ 118 h 182"/>
                      <a:gd name="T42" fmla="*/ 202 w 286"/>
                      <a:gd name="T43" fmla="*/ 122 h 182"/>
                      <a:gd name="T44" fmla="*/ 214 w 286"/>
                      <a:gd name="T45" fmla="*/ 130 h 182"/>
                      <a:gd name="T46" fmla="*/ 244 w 286"/>
                      <a:gd name="T47" fmla="*/ 168 h 182"/>
                      <a:gd name="T48" fmla="*/ 262 w 286"/>
                      <a:gd name="T49" fmla="*/ 178 h 182"/>
                      <a:gd name="T50" fmla="*/ 284 w 286"/>
                      <a:gd name="T51" fmla="*/ 170 h 182"/>
                      <a:gd name="T52" fmla="*/ 268 w 286"/>
                      <a:gd name="T53" fmla="*/ 160 h 182"/>
                      <a:gd name="T54" fmla="*/ 256 w 286"/>
                      <a:gd name="T55" fmla="*/ 138 h 182"/>
                      <a:gd name="T56" fmla="*/ 250 w 286"/>
                      <a:gd name="T57" fmla="*/ 132 h 182"/>
                      <a:gd name="T58" fmla="*/ 248 w 286"/>
                      <a:gd name="T59" fmla="*/ 122 h 182"/>
                      <a:gd name="T60" fmla="*/ 236 w 286"/>
                      <a:gd name="T61" fmla="*/ 116 h 182"/>
                      <a:gd name="T62" fmla="*/ 240 w 286"/>
                      <a:gd name="T63" fmla="*/ 96 h 182"/>
                      <a:gd name="T64" fmla="*/ 220 w 286"/>
                      <a:gd name="T65" fmla="*/ 86 h 182"/>
                      <a:gd name="T66" fmla="*/ 210 w 286"/>
                      <a:gd name="T67" fmla="*/ 70 h 182"/>
                      <a:gd name="T68" fmla="*/ 190 w 286"/>
                      <a:gd name="T69" fmla="*/ 54 h 182"/>
                      <a:gd name="T70" fmla="*/ 168 w 286"/>
                      <a:gd name="T71" fmla="*/ 38 h 182"/>
                      <a:gd name="T72" fmla="*/ 156 w 286"/>
                      <a:gd name="T73" fmla="*/ 34 h 182"/>
                      <a:gd name="T74" fmla="*/ 120 w 286"/>
                      <a:gd name="T75" fmla="*/ 16 h 182"/>
                      <a:gd name="T76" fmla="*/ 102 w 286"/>
                      <a:gd name="T77" fmla="*/ 4 h 182"/>
                      <a:gd name="T78" fmla="*/ 96 w 286"/>
                      <a:gd name="T79" fmla="*/ 0 h 182"/>
                      <a:gd name="T80" fmla="*/ 70 w 286"/>
                      <a:gd name="T81" fmla="*/ 10 h 182"/>
                      <a:gd name="T82" fmla="*/ 56 w 286"/>
                      <a:gd name="T83" fmla="*/ 32 h 182"/>
                      <a:gd name="T84" fmla="*/ 46 w 286"/>
                      <a:gd name="T85" fmla="*/ 28 h 18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8" name="Freeform 80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>
                      <a:gd name="T0" fmla="*/ 1 w 78"/>
                      <a:gd name="T1" fmla="*/ 58 h 78"/>
                      <a:gd name="T2" fmla="*/ 27 w 78"/>
                      <a:gd name="T3" fmla="*/ 60 h 78"/>
                      <a:gd name="T4" fmla="*/ 45 w 78"/>
                      <a:gd name="T5" fmla="*/ 48 h 78"/>
                      <a:gd name="T6" fmla="*/ 57 w 78"/>
                      <a:gd name="T7" fmla="*/ 30 h 78"/>
                      <a:gd name="T8" fmla="*/ 43 w 78"/>
                      <a:gd name="T9" fmla="*/ 14 h 78"/>
                      <a:gd name="T10" fmla="*/ 43 w 78"/>
                      <a:gd name="T11" fmla="*/ 4 h 78"/>
                      <a:gd name="T12" fmla="*/ 71 w 78"/>
                      <a:gd name="T13" fmla="*/ 26 h 78"/>
                      <a:gd name="T14" fmla="*/ 67 w 78"/>
                      <a:gd name="T15" fmla="*/ 54 h 78"/>
                      <a:gd name="T16" fmla="*/ 33 w 78"/>
                      <a:gd name="T17" fmla="*/ 78 h 78"/>
                      <a:gd name="T18" fmla="*/ 9 w 78"/>
                      <a:gd name="T19" fmla="*/ 66 h 78"/>
                      <a:gd name="T20" fmla="*/ 3 w 78"/>
                      <a:gd name="T21" fmla="*/ 62 h 78"/>
                      <a:gd name="T22" fmla="*/ 1 w 78"/>
                      <a:gd name="T23" fmla="*/ 58 h 7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09" name="Freeform 81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>
                      <a:gd name="T0" fmla="*/ 3 w 17"/>
                      <a:gd name="T1" fmla="*/ 4 h 18"/>
                      <a:gd name="T2" fmla="*/ 3 w 17"/>
                      <a:gd name="T3" fmla="*/ 14 h 18"/>
                      <a:gd name="T4" fmla="*/ 3 w 17"/>
                      <a:gd name="T5" fmla="*/ 4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0" name="Freeform 82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7 w 20"/>
                      <a:gd name="T3" fmla="*/ 2 h 15"/>
                      <a:gd name="T4" fmla="*/ 9 w 20"/>
                      <a:gd name="T5" fmla="*/ 12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1" name="Freeform 83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>
                      <a:gd name="T0" fmla="*/ 7 w 20"/>
                      <a:gd name="T1" fmla="*/ 12 h 15"/>
                      <a:gd name="T2" fmla="*/ 15 w 20"/>
                      <a:gd name="T3" fmla="*/ 2 h 15"/>
                      <a:gd name="T4" fmla="*/ 15 w 20"/>
                      <a:gd name="T5" fmla="*/ 14 h 15"/>
                      <a:gd name="T6" fmla="*/ 7 w 20"/>
                      <a:gd name="T7" fmla="*/ 12 h 1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2" name="Freeform 84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>
                      <a:gd name="T0" fmla="*/ 0 w 80"/>
                      <a:gd name="T1" fmla="*/ 50 h 80"/>
                      <a:gd name="T2" fmla="*/ 14 w 80"/>
                      <a:gd name="T3" fmla="*/ 24 h 80"/>
                      <a:gd name="T4" fmla="*/ 26 w 80"/>
                      <a:gd name="T5" fmla="*/ 20 h 80"/>
                      <a:gd name="T6" fmla="*/ 48 w 80"/>
                      <a:gd name="T7" fmla="*/ 18 h 80"/>
                      <a:gd name="T8" fmla="*/ 58 w 80"/>
                      <a:gd name="T9" fmla="*/ 0 h 80"/>
                      <a:gd name="T10" fmla="*/ 80 w 80"/>
                      <a:gd name="T11" fmla="*/ 40 h 80"/>
                      <a:gd name="T12" fmla="*/ 70 w 80"/>
                      <a:gd name="T13" fmla="*/ 56 h 80"/>
                      <a:gd name="T14" fmla="*/ 54 w 80"/>
                      <a:gd name="T15" fmla="*/ 62 h 80"/>
                      <a:gd name="T16" fmla="*/ 48 w 80"/>
                      <a:gd name="T17" fmla="*/ 80 h 80"/>
                      <a:gd name="T18" fmla="*/ 32 w 80"/>
                      <a:gd name="T19" fmla="*/ 68 h 80"/>
                      <a:gd name="T20" fmla="*/ 38 w 80"/>
                      <a:gd name="T21" fmla="*/ 52 h 80"/>
                      <a:gd name="T22" fmla="*/ 30 w 80"/>
                      <a:gd name="T23" fmla="*/ 28 h 80"/>
                      <a:gd name="T24" fmla="*/ 20 w 80"/>
                      <a:gd name="T25" fmla="*/ 48 h 80"/>
                      <a:gd name="T26" fmla="*/ 8 w 80"/>
                      <a:gd name="T27" fmla="*/ 56 h 80"/>
                      <a:gd name="T28" fmla="*/ 0 w 80"/>
                      <a:gd name="T29" fmla="*/ 50 h 8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3" name="Freeform 85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>
                      <a:gd name="T0" fmla="*/ 14 w 94"/>
                      <a:gd name="T1" fmla="*/ 96 h 174"/>
                      <a:gd name="T2" fmla="*/ 26 w 94"/>
                      <a:gd name="T3" fmla="*/ 128 h 174"/>
                      <a:gd name="T4" fmla="*/ 32 w 94"/>
                      <a:gd name="T5" fmla="*/ 108 h 174"/>
                      <a:gd name="T6" fmla="*/ 52 w 94"/>
                      <a:gd name="T7" fmla="*/ 100 h 174"/>
                      <a:gd name="T8" fmla="*/ 46 w 94"/>
                      <a:gd name="T9" fmla="*/ 124 h 174"/>
                      <a:gd name="T10" fmla="*/ 66 w 94"/>
                      <a:gd name="T11" fmla="*/ 126 h 174"/>
                      <a:gd name="T12" fmla="*/ 76 w 94"/>
                      <a:gd name="T13" fmla="*/ 142 h 174"/>
                      <a:gd name="T14" fmla="*/ 58 w 94"/>
                      <a:gd name="T15" fmla="*/ 148 h 174"/>
                      <a:gd name="T16" fmla="*/ 74 w 94"/>
                      <a:gd name="T17" fmla="*/ 174 h 174"/>
                      <a:gd name="T18" fmla="*/ 84 w 94"/>
                      <a:gd name="T19" fmla="*/ 154 h 174"/>
                      <a:gd name="T20" fmla="*/ 82 w 94"/>
                      <a:gd name="T21" fmla="*/ 112 h 174"/>
                      <a:gd name="T22" fmla="*/ 60 w 94"/>
                      <a:gd name="T23" fmla="*/ 106 h 174"/>
                      <a:gd name="T24" fmla="*/ 50 w 94"/>
                      <a:gd name="T25" fmla="*/ 82 h 174"/>
                      <a:gd name="T26" fmla="*/ 34 w 94"/>
                      <a:gd name="T27" fmla="*/ 82 h 174"/>
                      <a:gd name="T28" fmla="*/ 30 w 94"/>
                      <a:gd name="T29" fmla="*/ 70 h 174"/>
                      <a:gd name="T30" fmla="*/ 42 w 94"/>
                      <a:gd name="T31" fmla="*/ 42 h 174"/>
                      <a:gd name="T32" fmla="*/ 30 w 94"/>
                      <a:gd name="T33" fmla="*/ 0 h 174"/>
                      <a:gd name="T34" fmla="*/ 18 w 94"/>
                      <a:gd name="T35" fmla="*/ 22 h 174"/>
                      <a:gd name="T36" fmla="*/ 4 w 94"/>
                      <a:gd name="T37" fmla="*/ 46 h 174"/>
                      <a:gd name="T38" fmla="*/ 14 w 94"/>
                      <a:gd name="T39" fmla="*/ 76 h 174"/>
                      <a:gd name="T40" fmla="*/ 14 w 94"/>
                      <a:gd name="T41" fmla="*/ 96 h 1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4" name="Freeform 86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>
                      <a:gd name="T0" fmla="*/ 6 w 32"/>
                      <a:gd name="T1" fmla="*/ 24 h 50"/>
                      <a:gd name="T2" fmla="*/ 12 w 32"/>
                      <a:gd name="T3" fmla="*/ 0 h 50"/>
                      <a:gd name="T4" fmla="*/ 20 w 32"/>
                      <a:gd name="T5" fmla="*/ 16 h 50"/>
                      <a:gd name="T6" fmla="*/ 22 w 32"/>
                      <a:gd name="T7" fmla="*/ 24 h 50"/>
                      <a:gd name="T8" fmla="*/ 28 w 32"/>
                      <a:gd name="T9" fmla="*/ 26 h 50"/>
                      <a:gd name="T10" fmla="*/ 32 w 32"/>
                      <a:gd name="T11" fmla="*/ 38 h 50"/>
                      <a:gd name="T12" fmla="*/ 18 w 32"/>
                      <a:gd name="T13" fmla="*/ 50 h 50"/>
                      <a:gd name="T14" fmla="*/ 6 w 32"/>
                      <a:gd name="T15" fmla="*/ 2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5" name="Freeform 87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>
                      <a:gd name="T0" fmla="*/ 0 w 43"/>
                      <a:gd name="T1" fmla="*/ 44 h 50"/>
                      <a:gd name="T2" fmla="*/ 22 w 43"/>
                      <a:gd name="T3" fmla="*/ 20 h 50"/>
                      <a:gd name="T4" fmla="*/ 36 w 43"/>
                      <a:gd name="T5" fmla="*/ 0 h 50"/>
                      <a:gd name="T6" fmla="*/ 24 w 43"/>
                      <a:gd name="T7" fmla="*/ 28 h 50"/>
                      <a:gd name="T8" fmla="*/ 2 w 43"/>
                      <a:gd name="T9" fmla="*/ 50 h 50"/>
                      <a:gd name="T10" fmla="*/ 0 w 43"/>
                      <a:gd name="T11" fmla="*/ 44 h 5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6" name="Freeform 88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>
                      <a:gd name="T0" fmla="*/ 0 w 41"/>
                      <a:gd name="T1" fmla="*/ 25 h 29"/>
                      <a:gd name="T2" fmla="*/ 12 w 41"/>
                      <a:gd name="T3" fmla="*/ 29 h 29"/>
                      <a:gd name="T4" fmla="*/ 0 w 41"/>
                      <a:gd name="T5" fmla="*/ 25 h 2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7" name="Freeform 89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>
                      <a:gd name="T0" fmla="*/ 73 w 438"/>
                      <a:gd name="T1" fmla="*/ 1 h 152"/>
                      <a:gd name="T2" fmla="*/ 438 w 438"/>
                      <a:gd name="T3" fmla="*/ 0 h 152"/>
                      <a:gd name="T4" fmla="*/ 416 w 438"/>
                      <a:gd name="T5" fmla="*/ 54 h 152"/>
                      <a:gd name="T6" fmla="*/ 397 w 438"/>
                      <a:gd name="T7" fmla="*/ 68 h 152"/>
                      <a:gd name="T8" fmla="*/ 392 w 438"/>
                      <a:gd name="T9" fmla="*/ 70 h 152"/>
                      <a:gd name="T10" fmla="*/ 375 w 438"/>
                      <a:gd name="T11" fmla="*/ 73 h 152"/>
                      <a:gd name="T12" fmla="*/ 361 w 438"/>
                      <a:gd name="T13" fmla="*/ 88 h 152"/>
                      <a:gd name="T14" fmla="*/ 362 w 438"/>
                      <a:gd name="T15" fmla="*/ 99 h 152"/>
                      <a:gd name="T16" fmla="*/ 364 w 438"/>
                      <a:gd name="T17" fmla="*/ 107 h 152"/>
                      <a:gd name="T18" fmla="*/ 366 w 438"/>
                      <a:gd name="T19" fmla="*/ 113 h 152"/>
                      <a:gd name="T20" fmla="*/ 362 w 438"/>
                      <a:gd name="T21" fmla="*/ 122 h 152"/>
                      <a:gd name="T22" fmla="*/ 351 w 438"/>
                      <a:gd name="T23" fmla="*/ 120 h 152"/>
                      <a:gd name="T24" fmla="*/ 342 w 438"/>
                      <a:gd name="T25" fmla="*/ 129 h 152"/>
                      <a:gd name="T26" fmla="*/ 347 w 438"/>
                      <a:gd name="T27" fmla="*/ 105 h 152"/>
                      <a:gd name="T28" fmla="*/ 338 w 438"/>
                      <a:gd name="T29" fmla="*/ 100 h 152"/>
                      <a:gd name="T30" fmla="*/ 344 w 438"/>
                      <a:gd name="T31" fmla="*/ 93 h 152"/>
                      <a:gd name="T32" fmla="*/ 342 w 438"/>
                      <a:gd name="T33" fmla="*/ 89 h 152"/>
                      <a:gd name="T34" fmla="*/ 320 w 438"/>
                      <a:gd name="T35" fmla="*/ 94 h 152"/>
                      <a:gd name="T36" fmla="*/ 317 w 438"/>
                      <a:gd name="T37" fmla="*/ 85 h 152"/>
                      <a:gd name="T38" fmla="*/ 297 w 438"/>
                      <a:gd name="T39" fmla="*/ 94 h 152"/>
                      <a:gd name="T40" fmla="*/ 320 w 438"/>
                      <a:gd name="T41" fmla="*/ 103 h 152"/>
                      <a:gd name="T42" fmla="*/ 305 w 438"/>
                      <a:gd name="T43" fmla="*/ 117 h 152"/>
                      <a:gd name="T44" fmla="*/ 311 w 438"/>
                      <a:gd name="T45" fmla="*/ 126 h 152"/>
                      <a:gd name="T46" fmla="*/ 315 w 438"/>
                      <a:gd name="T47" fmla="*/ 138 h 152"/>
                      <a:gd name="T48" fmla="*/ 309 w 438"/>
                      <a:gd name="T49" fmla="*/ 139 h 152"/>
                      <a:gd name="T50" fmla="*/ 314 w 438"/>
                      <a:gd name="T51" fmla="*/ 144 h 152"/>
                      <a:gd name="T52" fmla="*/ 307 w 438"/>
                      <a:gd name="T53" fmla="*/ 152 h 152"/>
                      <a:gd name="T54" fmla="*/ 0 w 438"/>
                      <a:gd name="T55" fmla="*/ 149 h 152"/>
                      <a:gd name="T56" fmla="*/ 73 w 438"/>
                      <a:gd name="T57" fmla="*/ 1 h 15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8" name="Freeform 90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>
                      <a:gd name="T0" fmla="*/ 5 w 47"/>
                      <a:gd name="T1" fmla="*/ 156 h 165"/>
                      <a:gd name="T2" fmla="*/ 15 w 47"/>
                      <a:gd name="T3" fmla="*/ 108 h 165"/>
                      <a:gd name="T4" fmla="*/ 17 w 47"/>
                      <a:gd name="T5" fmla="*/ 68 h 165"/>
                      <a:gd name="T6" fmla="*/ 11 w 47"/>
                      <a:gd name="T7" fmla="*/ 40 h 165"/>
                      <a:gd name="T8" fmla="*/ 17 w 47"/>
                      <a:gd name="T9" fmla="*/ 12 h 165"/>
                      <a:gd name="T10" fmla="*/ 21 w 47"/>
                      <a:gd name="T11" fmla="*/ 0 h 165"/>
                      <a:gd name="T12" fmla="*/ 31 w 47"/>
                      <a:gd name="T13" fmla="*/ 30 h 165"/>
                      <a:gd name="T14" fmla="*/ 47 w 47"/>
                      <a:gd name="T15" fmla="*/ 98 h 165"/>
                      <a:gd name="T16" fmla="*/ 31 w 47"/>
                      <a:gd name="T17" fmla="*/ 108 h 165"/>
                      <a:gd name="T18" fmla="*/ 23 w 47"/>
                      <a:gd name="T19" fmla="*/ 126 h 165"/>
                      <a:gd name="T20" fmla="*/ 21 w 47"/>
                      <a:gd name="T21" fmla="*/ 132 h 165"/>
                      <a:gd name="T22" fmla="*/ 27 w 47"/>
                      <a:gd name="T23" fmla="*/ 134 h 165"/>
                      <a:gd name="T24" fmla="*/ 31 w 47"/>
                      <a:gd name="T25" fmla="*/ 146 h 165"/>
                      <a:gd name="T26" fmla="*/ 13 w 47"/>
                      <a:gd name="T27" fmla="*/ 148 h 165"/>
                      <a:gd name="T28" fmla="*/ 7 w 47"/>
                      <a:gd name="T29" fmla="*/ 160 h 165"/>
                      <a:gd name="T30" fmla="*/ 3 w 47"/>
                      <a:gd name="T31" fmla="*/ 154 h 165"/>
                      <a:gd name="T32" fmla="*/ 5 w 47"/>
                      <a:gd name="T33" fmla="*/ 156 h 1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>
                      <a:gd name="T0" fmla="*/ 26 w 138"/>
                      <a:gd name="T1" fmla="*/ 61 h 103"/>
                      <a:gd name="T2" fmla="*/ 30 w 138"/>
                      <a:gd name="T3" fmla="*/ 43 h 103"/>
                      <a:gd name="T4" fmla="*/ 50 w 138"/>
                      <a:gd name="T5" fmla="*/ 33 h 103"/>
                      <a:gd name="T6" fmla="*/ 54 w 138"/>
                      <a:gd name="T7" fmla="*/ 45 h 103"/>
                      <a:gd name="T8" fmla="*/ 66 w 138"/>
                      <a:gd name="T9" fmla="*/ 49 h 103"/>
                      <a:gd name="T10" fmla="*/ 80 w 138"/>
                      <a:gd name="T11" fmla="*/ 55 h 103"/>
                      <a:gd name="T12" fmla="*/ 116 w 138"/>
                      <a:gd name="T13" fmla="*/ 33 h 103"/>
                      <a:gd name="T14" fmla="*/ 130 w 138"/>
                      <a:gd name="T15" fmla="*/ 17 h 103"/>
                      <a:gd name="T16" fmla="*/ 138 w 138"/>
                      <a:gd name="T17" fmla="*/ 11 h 103"/>
                      <a:gd name="T18" fmla="*/ 106 w 138"/>
                      <a:gd name="T19" fmla="*/ 49 h 103"/>
                      <a:gd name="T20" fmla="*/ 84 w 138"/>
                      <a:gd name="T21" fmla="*/ 67 h 103"/>
                      <a:gd name="T22" fmla="*/ 66 w 138"/>
                      <a:gd name="T23" fmla="*/ 81 h 103"/>
                      <a:gd name="T24" fmla="*/ 48 w 138"/>
                      <a:gd name="T25" fmla="*/ 103 h 103"/>
                      <a:gd name="T26" fmla="*/ 26 w 138"/>
                      <a:gd name="T27" fmla="*/ 89 h 103"/>
                      <a:gd name="T28" fmla="*/ 20 w 138"/>
                      <a:gd name="T29" fmla="*/ 87 h 103"/>
                      <a:gd name="T30" fmla="*/ 22 w 138"/>
                      <a:gd name="T31" fmla="*/ 97 h 103"/>
                      <a:gd name="T32" fmla="*/ 0 w 138"/>
                      <a:gd name="T33" fmla="*/ 97 h 103"/>
                      <a:gd name="T34" fmla="*/ 10 w 138"/>
                      <a:gd name="T35" fmla="*/ 79 h 103"/>
                      <a:gd name="T36" fmla="*/ 26 w 138"/>
                      <a:gd name="T37" fmla="*/ 61 h 1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0" name="Freeform 92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>
                      <a:gd name="T0" fmla="*/ 158 w 188"/>
                      <a:gd name="T1" fmla="*/ 24 h 214"/>
                      <a:gd name="T2" fmla="*/ 160 w 188"/>
                      <a:gd name="T3" fmla="*/ 6 h 214"/>
                      <a:gd name="T4" fmla="*/ 170 w 188"/>
                      <a:gd name="T5" fmla="*/ 0 h 214"/>
                      <a:gd name="T6" fmla="*/ 182 w 188"/>
                      <a:gd name="T7" fmla="*/ 24 h 214"/>
                      <a:gd name="T8" fmla="*/ 188 w 188"/>
                      <a:gd name="T9" fmla="*/ 42 h 214"/>
                      <a:gd name="T10" fmla="*/ 178 w 188"/>
                      <a:gd name="T11" fmla="*/ 58 h 214"/>
                      <a:gd name="T12" fmla="*/ 170 w 188"/>
                      <a:gd name="T13" fmla="*/ 76 h 214"/>
                      <a:gd name="T14" fmla="*/ 162 w 188"/>
                      <a:gd name="T15" fmla="*/ 126 h 214"/>
                      <a:gd name="T16" fmla="*/ 144 w 188"/>
                      <a:gd name="T17" fmla="*/ 136 h 214"/>
                      <a:gd name="T18" fmla="*/ 120 w 188"/>
                      <a:gd name="T19" fmla="*/ 138 h 214"/>
                      <a:gd name="T20" fmla="*/ 112 w 188"/>
                      <a:gd name="T21" fmla="*/ 124 h 214"/>
                      <a:gd name="T22" fmla="*/ 102 w 188"/>
                      <a:gd name="T23" fmla="*/ 146 h 214"/>
                      <a:gd name="T24" fmla="*/ 90 w 188"/>
                      <a:gd name="T25" fmla="*/ 150 h 214"/>
                      <a:gd name="T26" fmla="*/ 80 w 188"/>
                      <a:gd name="T27" fmla="*/ 132 h 214"/>
                      <a:gd name="T28" fmla="*/ 58 w 188"/>
                      <a:gd name="T29" fmla="*/ 144 h 214"/>
                      <a:gd name="T30" fmla="*/ 76 w 188"/>
                      <a:gd name="T31" fmla="*/ 142 h 214"/>
                      <a:gd name="T32" fmla="*/ 78 w 188"/>
                      <a:gd name="T33" fmla="*/ 160 h 214"/>
                      <a:gd name="T34" fmla="*/ 58 w 188"/>
                      <a:gd name="T35" fmla="*/ 166 h 214"/>
                      <a:gd name="T36" fmla="*/ 34 w 188"/>
                      <a:gd name="T37" fmla="*/ 166 h 214"/>
                      <a:gd name="T38" fmla="*/ 36 w 188"/>
                      <a:gd name="T39" fmla="*/ 154 h 214"/>
                      <a:gd name="T40" fmla="*/ 46 w 188"/>
                      <a:gd name="T41" fmla="*/ 144 h 214"/>
                      <a:gd name="T42" fmla="*/ 34 w 188"/>
                      <a:gd name="T43" fmla="*/ 148 h 214"/>
                      <a:gd name="T44" fmla="*/ 26 w 188"/>
                      <a:gd name="T45" fmla="*/ 166 h 214"/>
                      <a:gd name="T46" fmla="*/ 30 w 188"/>
                      <a:gd name="T47" fmla="*/ 190 h 214"/>
                      <a:gd name="T48" fmla="*/ 14 w 188"/>
                      <a:gd name="T49" fmla="*/ 200 h 214"/>
                      <a:gd name="T50" fmla="*/ 0 w 188"/>
                      <a:gd name="T51" fmla="*/ 214 h 214"/>
                      <a:gd name="T52" fmla="*/ 8 w 188"/>
                      <a:gd name="T53" fmla="*/ 188 h 214"/>
                      <a:gd name="T54" fmla="*/ 0 w 188"/>
                      <a:gd name="T55" fmla="*/ 164 h 214"/>
                      <a:gd name="T56" fmla="*/ 14 w 188"/>
                      <a:gd name="T57" fmla="*/ 152 h 214"/>
                      <a:gd name="T58" fmla="*/ 32 w 188"/>
                      <a:gd name="T59" fmla="*/ 134 h 214"/>
                      <a:gd name="T60" fmla="*/ 44 w 188"/>
                      <a:gd name="T61" fmla="*/ 118 h 214"/>
                      <a:gd name="T62" fmla="*/ 72 w 188"/>
                      <a:gd name="T63" fmla="*/ 116 h 214"/>
                      <a:gd name="T64" fmla="*/ 84 w 188"/>
                      <a:gd name="T65" fmla="*/ 112 h 214"/>
                      <a:gd name="T66" fmla="*/ 114 w 188"/>
                      <a:gd name="T67" fmla="*/ 78 h 214"/>
                      <a:gd name="T68" fmla="*/ 120 w 188"/>
                      <a:gd name="T69" fmla="*/ 92 h 214"/>
                      <a:gd name="T70" fmla="*/ 132 w 188"/>
                      <a:gd name="T71" fmla="*/ 76 h 214"/>
                      <a:gd name="T72" fmla="*/ 150 w 188"/>
                      <a:gd name="T73" fmla="*/ 54 h 214"/>
                      <a:gd name="T74" fmla="*/ 154 w 188"/>
                      <a:gd name="T75" fmla="*/ 42 h 214"/>
                      <a:gd name="T76" fmla="*/ 148 w 188"/>
                      <a:gd name="T77" fmla="*/ 38 h 214"/>
                      <a:gd name="T78" fmla="*/ 152 w 188"/>
                      <a:gd name="T79" fmla="*/ 32 h 214"/>
                      <a:gd name="T80" fmla="*/ 158 w 188"/>
                      <a:gd name="T81" fmla="*/ 24 h 21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1" name="Freeform 93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>
                      <a:gd name="T0" fmla="*/ 0 w 13"/>
                      <a:gd name="T1" fmla="*/ 9 h 13"/>
                      <a:gd name="T2" fmla="*/ 4 w 13"/>
                      <a:gd name="T3" fmla="*/ 13 h 13"/>
                      <a:gd name="T4" fmla="*/ 0 w 13"/>
                      <a:gd name="T5" fmla="*/ 9 h 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2" name="Freeform 94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>
                      <a:gd name="T0" fmla="*/ 812 w 812"/>
                      <a:gd name="T1" fmla="*/ 26 h 564"/>
                      <a:gd name="T2" fmla="*/ 778 w 812"/>
                      <a:gd name="T3" fmla="*/ 78 h 564"/>
                      <a:gd name="T4" fmla="*/ 748 w 812"/>
                      <a:gd name="T5" fmla="*/ 122 h 564"/>
                      <a:gd name="T6" fmla="*/ 722 w 812"/>
                      <a:gd name="T7" fmla="*/ 142 h 564"/>
                      <a:gd name="T8" fmla="*/ 634 w 812"/>
                      <a:gd name="T9" fmla="*/ 180 h 564"/>
                      <a:gd name="T10" fmla="*/ 632 w 812"/>
                      <a:gd name="T11" fmla="*/ 210 h 564"/>
                      <a:gd name="T12" fmla="*/ 604 w 812"/>
                      <a:gd name="T13" fmla="*/ 230 h 564"/>
                      <a:gd name="T14" fmla="*/ 620 w 812"/>
                      <a:gd name="T15" fmla="*/ 178 h 564"/>
                      <a:gd name="T16" fmla="*/ 576 w 812"/>
                      <a:gd name="T17" fmla="*/ 188 h 564"/>
                      <a:gd name="T18" fmla="*/ 556 w 812"/>
                      <a:gd name="T19" fmla="*/ 218 h 564"/>
                      <a:gd name="T20" fmla="*/ 596 w 812"/>
                      <a:gd name="T21" fmla="*/ 280 h 564"/>
                      <a:gd name="T22" fmla="*/ 594 w 812"/>
                      <a:gd name="T23" fmla="*/ 368 h 564"/>
                      <a:gd name="T24" fmla="*/ 542 w 812"/>
                      <a:gd name="T25" fmla="*/ 406 h 564"/>
                      <a:gd name="T26" fmla="*/ 522 w 812"/>
                      <a:gd name="T27" fmla="*/ 386 h 564"/>
                      <a:gd name="T28" fmla="*/ 482 w 812"/>
                      <a:gd name="T29" fmla="*/ 348 h 564"/>
                      <a:gd name="T30" fmla="*/ 462 w 812"/>
                      <a:gd name="T31" fmla="*/ 348 h 564"/>
                      <a:gd name="T32" fmla="*/ 450 w 812"/>
                      <a:gd name="T33" fmla="*/ 394 h 564"/>
                      <a:gd name="T34" fmla="*/ 500 w 812"/>
                      <a:gd name="T35" fmla="*/ 464 h 564"/>
                      <a:gd name="T36" fmla="*/ 510 w 812"/>
                      <a:gd name="T37" fmla="*/ 524 h 564"/>
                      <a:gd name="T38" fmla="*/ 526 w 812"/>
                      <a:gd name="T39" fmla="*/ 560 h 564"/>
                      <a:gd name="T40" fmla="*/ 492 w 812"/>
                      <a:gd name="T41" fmla="*/ 544 h 564"/>
                      <a:gd name="T42" fmla="*/ 470 w 812"/>
                      <a:gd name="T43" fmla="*/ 518 h 564"/>
                      <a:gd name="T44" fmla="*/ 422 w 812"/>
                      <a:gd name="T45" fmla="*/ 424 h 564"/>
                      <a:gd name="T46" fmla="*/ 426 w 812"/>
                      <a:gd name="T47" fmla="*/ 310 h 564"/>
                      <a:gd name="T48" fmla="*/ 422 w 812"/>
                      <a:gd name="T49" fmla="*/ 268 h 564"/>
                      <a:gd name="T50" fmla="*/ 412 w 812"/>
                      <a:gd name="T51" fmla="*/ 276 h 564"/>
                      <a:gd name="T52" fmla="*/ 386 w 812"/>
                      <a:gd name="T53" fmla="*/ 266 h 564"/>
                      <a:gd name="T54" fmla="*/ 360 w 812"/>
                      <a:gd name="T55" fmla="*/ 170 h 564"/>
                      <a:gd name="T56" fmla="*/ 330 w 812"/>
                      <a:gd name="T57" fmla="*/ 166 h 564"/>
                      <a:gd name="T58" fmla="*/ 288 w 812"/>
                      <a:gd name="T59" fmla="*/ 172 h 564"/>
                      <a:gd name="T60" fmla="*/ 242 w 812"/>
                      <a:gd name="T61" fmla="*/ 232 h 564"/>
                      <a:gd name="T62" fmla="*/ 196 w 812"/>
                      <a:gd name="T63" fmla="*/ 268 h 564"/>
                      <a:gd name="T64" fmla="*/ 184 w 812"/>
                      <a:gd name="T65" fmla="*/ 274 h 564"/>
                      <a:gd name="T66" fmla="*/ 160 w 812"/>
                      <a:gd name="T67" fmla="*/ 328 h 564"/>
                      <a:gd name="T68" fmla="*/ 152 w 812"/>
                      <a:gd name="T69" fmla="*/ 354 h 564"/>
                      <a:gd name="T70" fmla="*/ 128 w 812"/>
                      <a:gd name="T71" fmla="*/ 404 h 564"/>
                      <a:gd name="T72" fmla="*/ 94 w 812"/>
                      <a:gd name="T73" fmla="*/ 392 h 564"/>
                      <a:gd name="T74" fmla="*/ 66 w 812"/>
                      <a:gd name="T75" fmla="*/ 258 h 564"/>
                      <a:gd name="T76" fmla="*/ 72 w 812"/>
                      <a:gd name="T77" fmla="*/ 156 h 564"/>
                      <a:gd name="T78" fmla="*/ 44 w 812"/>
                      <a:gd name="T79" fmla="*/ 180 h 564"/>
                      <a:gd name="T80" fmla="*/ 20 w 812"/>
                      <a:gd name="T81" fmla="*/ 150 h 564"/>
                      <a:gd name="T82" fmla="*/ 24 w 812"/>
                      <a:gd name="T83" fmla="*/ 138 h 564"/>
                      <a:gd name="T84" fmla="*/ 0 w 812"/>
                      <a:gd name="T85" fmla="*/ 92 h 564"/>
                      <a:gd name="T86" fmla="*/ 798 w 812"/>
                      <a:gd name="T87" fmla="*/ 6 h 56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3" name="Freeform 95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>
                      <a:gd name="T0" fmla="*/ 7 w 43"/>
                      <a:gd name="T1" fmla="*/ 11 h 85"/>
                      <a:gd name="T2" fmla="*/ 17 w 43"/>
                      <a:gd name="T3" fmla="*/ 3 h 85"/>
                      <a:gd name="T4" fmla="*/ 37 w 43"/>
                      <a:gd name="T5" fmla="*/ 33 h 85"/>
                      <a:gd name="T6" fmla="*/ 19 w 43"/>
                      <a:gd name="T7" fmla="*/ 85 h 85"/>
                      <a:gd name="T8" fmla="*/ 1 w 43"/>
                      <a:gd name="T9" fmla="*/ 69 h 85"/>
                      <a:gd name="T10" fmla="*/ 7 w 43"/>
                      <a:gd name="T11" fmla="*/ 11 h 8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4" name="Freeform 96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>
                      <a:gd name="T0" fmla="*/ 13 w 44"/>
                      <a:gd name="T1" fmla="*/ 28 h 74"/>
                      <a:gd name="T2" fmla="*/ 29 w 44"/>
                      <a:gd name="T3" fmla="*/ 2 h 74"/>
                      <a:gd name="T4" fmla="*/ 43 w 44"/>
                      <a:gd name="T5" fmla="*/ 4 h 74"/>
                      <a:gd name="T6" fmla="*/ 39 w 44"/>
                      <a:gd name="T7" fmla="*/ 26 h 74"/>
                      <a:gd name="T8" fmla="*/ 13 w 44"/>
                      <a:gd name="T9" fmla="*/ 74 h 74"/>
                      <a:gd name="T10" fmla="*/ 7 w 44"/>
                      <a:gd name="T11" fmla="*/ 60 h 74"/>
                      <a:gd name="T12" fmla="*/ 3 w 44"/>
                      <a:gd name="T13" fmla="*/ 36 h 74"/>
                      <a:gd name="T14" fmla="*/ 13 w 44"/>
                      <a:gd name="T15" fmla="*/ 28 h 7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5" name="Freeform 97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>
                      <a:gd name="T0" fmla="*/ 7 w 20"/>
                      <a:gd name="T1" fmla="*/ 16 h 30"/>
                      <a:gd name="T2" fmla="*/ 5 w 20"/>
                      <a:gd name="T3" fmla="*/ 30 h 30"/>
                      <a:gd name="T4" fmla="*/ 7 w 20"/>
                      <a:gd name="T5" fmla="*/ 16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6" name="Freeform 98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>
                      <a:gd name="T0" fmla="*/ 481 w 682"/>
                      <a:gd name="T1" fmla="*/ 464 h 557"/>
                      <a:gd name="T2" fmla="*/ 486 w 682"/>
                      <a:gd name="T3" fmla="*/ 451 h 557"/>
                      <a:gd name="T4" fmla="*/ 500 w 682"/>
                      <a:gd name="T5" fmla="*/ 413 h 557"/>
                      <a:gd name="T6" fmla="*/ 309 w 682"/>
                      <a:gd name="T7" fmla="*/ 287 h 557"/>
                      <a:gd name="T8" fmla="*/ 282 w 682"/>
                      <a:gd name="T9" fmla="*/ 346 h 557"/>
                      <a:gd name="T10" fmla="*/ 303 w 682"/>
                      <a:gd name="T11" fmla="*/ 556 h 557"/>
                      <a:gd name="T12" fmla="*/ 282 w 682"/>
                      <a:gd name="T13" fmla="*/ 494 h 557"/>
                      <a:gd name="T14" fmla="*/ 242 w 682"/>
                      <a:gd name="T15" fmla="*/ 439 h 557"/>
                      <a:gd name="T16" fmla="*/ 245 w 682"/>
                      <a:gd name="T17" fmla="*/ 413 h 557"/>
                      <a:gd name="T18" fmla="*/ 247 w 682"/>
                      <a:gd name="T19" fmla="*/ 394 h 557"/>
                      <a:gd name="T20" fmla="*/ 220 w 682"/>
                      <a:gd name="T21" fmla="*/ 375 h 557"/>
                      <a:gd name="T22" fmla="*/ 194 w 682"/>
                      <a:gd name="T23" fmla="*/ 346 h 557"/>
                      <a:gd name="T24" fmla="*/ 148 w 682"/>
                      <a:gd name="T25" fmla="*/ 354 h 557"/>
                      <a:gd name="T26" fmla="*/ 126 w 682"/>
                      <a:gd name="T27" fmla="*/ 365 h 557"/>
                      <a:gd name="T28" fmla="*/ 78 w 682"/>
                      <a:gd name="T29" fmla="*/ 365 h 557"/>
                      <a:gd name="T30" fmla="*/ 22 w 682"/>
                      <a:gd name="T31" fmla="*/ 312 h 557"/>
                      <a:gd name="T32" fmla="*/ 11 w 682"/>
                      <a:gd name="T33" fmla="*/ 295 h 557"/>
                      <a:gd name="T34" fmla="*/ 0 w 682"/>
                      <a:gd name="T35" fmla="*/ 264 h 557"/>
                      <a:gd name="T36" fmla="*/ 24 w 682"/>
                      <a:gd name="T37" fmla="*/ 213 h 557"/>
                      <a:gd name="T38" fmla="*/ 32 w 682"/>
                      <a:gd name="T39" fmla="*/ 181 h 557"/>
                      <a:gd name="T40" fmla="*/ 51 w 682"/>
                      <a:gd name="T41" fmla="*/ 143 h 557"/>
                      <a:gd name="T42" fmla="*/ 81 w 682"/>
                      <a:gd name="T43" fmla="*/ 116 h 557"/>
                      <a:gd name="T44" fmla="*/ 167 w 682"/>
                      <a:gd name="T45" fmla="*/ 67 h 557"/>
                      <a:gd name="T46" fmla="*/ 220 w 682"/>
                      <a:gd name="T47" fmla="*/ 30 h 557"/>
                      <a:gd name="T48" fmla="*/ 258 w 682"/>
                      <a:gd name="T49" fmla="*/ 6 h 557"/>
                      <a:gd name="T50" fmla="*/ 363 w 682"/>
                      <a:gd name="T51" fmla="*/ 2 h 557"/>
                      <a:gd name="T52" fmla="*/ 398 w 682"/>
                      <a:gd name="T53" fmla="*/ 0 h 557"/>
                      <a:gd name="T54" fmla="*/ 384 w 682"/>
                      <a:gd name="T55" fmla="*/ 34 h 557"/>
                      <a:gd name="T56" fmla="*/ 443 w 682"/>
                      <a:gd name="T57" fmla="*/ 84 h 557"/>
                      <a:gd name="T58" fmla="*/ 497 w 682"/>
                      <a:gd name="T59" fmla="*/ 74 h 557"/>
                      <a:gd name="T60" fmla="*/ 529 w 682"/>
                      <a:gd name="T61" fmla="*/ 82 h 557"/>
                      <a:gd name="T62" fmla="*/ 559 w 682"/>
                      <a:gd name="T63" fmla="*/ 97 h 557"/>
                      <a:gd name="T64" fmla="*/ 572 w 682"/>
                      <a:gd name="T65" fmla="*/ 188 h 557"/>
                      <a:gd name="T66" fmla="*/ 572 w 682"/>
                      <a:gd name="T67" fmla="*/ 240 h 557"/>
                      <a:gd name="T68" fmla="*/ 599 w 682"/>
                      <a:gd name="T69" fmla="*/ 283 h 557"/>
                      <a:gd name="T70" fmla="*/ 645 w 682"/>
                      <a:gd name="T71" fmla="*/ 300 h 557"/>
                      <a:gd name="T72" fmla="*/ 680 w 682"/>
                      <a:gd name="T73" fmla="*/ 295 h 557"/>
                      <a:gd name="T74" fmla="*/ 664 w 682"/>
                      <a:gd name="T75" fmla="*/ 340 h 557"/>
                      <a:gd name="T76" fmla="*/ 599 w 682"/>
                      <a:gd name="T77" fmla="*/ 407 h 557"/>
                      <a:gd name="T78" fmla="*/ 548 w 682"/>
                      <a:gd name="T79" fmla="*/ 485 h 557"/>
                      <a:gd name="T80" fmla="*/ 556 w 682"/>
                      <a:gd name="T81" fmla="*/ 508 h 557"/>
                      <a:gd name="T82" fmla="*/ 435 w 682"/>
                      <a:gd name="T83" fmla="*/ 556 h 55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7" name="Freeform 99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>
                      <a:gd name="T0" fmla="*/ 243 w 257"/>
                      <a:gd name="T1" fmla="*/ 347 h 347"/>
                      <a:gd name="T2" fmla="*/ 233 w 257"/>
                      <a:gd name="T3" fmla="*/ 301 h 347"/>
                      <a:gd name="T4" fmla="*/ 217 w 257"/>
                      <a:gd name="T5" fmla="*/ 288 h 347"/>
                      <a:gd name="T6" fmla="*/ 215 w 257"/>
                      <a:gd name="T7" fmla="*/ 269 h 347"/>
                      <a:gd name="T8" fmla="*/ 209 w 257"/>
                      <a:gd name="T9" fmla="*/ 254 h 347"/>
                      <a:gd name="T10" fmla="*/ 209 w 257"/>
                      <a:gd name="T11" fmla="*/ 229 h 347"/>
                      <a:gd name="T12" fmla="*/ 207 w 257"/>
                      <a:gd name="T13" fmla="*/ 214 h 347"/>
                      <a:gd name="T14" fmla="*/ 228 w 257"/>
                      <a:gd name="T15" fmla="*/ 202 h 347"/>
                      <a:gd name="T16" fmla="*/ 257 w 257"/>
                      <a:gd name="T17" fmla="*/ 197 h 347"/>
                      <a:gd name="T18" fmla="*/ 257 w 257"/>
                      <a:gd name="T19" fmla="*/ 136 h 347"/>
                      <a:gd name="T20" fmla="*/ 54 w 257"/>
                      <a:gd name="T21" fmla="*/ 96 h 347"/>
                      <a:gd name="T22" fmla="*/ 32 w 257"/>
                      <a:gd name="T23" fmla="*/ 98 h 347"/>
                      <a:gd name="T24" fmla="*/ 16 w 257"/>
                      <a:gd name="T25" fmla="*/ 102 h 347"/>
                      <a:gd name="T26" fmla="*/ 0 w 257"/>
                      <a:gd name="T27" fmla="*/ 149 h 347"/>
                      <a:gd name="T28" fmla="*/ 93 w 257"/>
                      <a:gd name="T29" fmla="*/ 346 h 347"/>
                      <a:gd name="T30" fmla="*/ 243 w 257"/>
                      <a:gd name="T31" fmla="*/ 347 h 34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hlink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8" name="Freeform 100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>
                      <a:gd name="T0" fmla="*/ 7 w 19"/>
                      <a:gd name="T1" fmla="*/ 25 h 37"/>
                      <a:gd name="T2" fmla="*/ 19 w 19"/>
                      <a:gd name="T3" fmla="*/ 21 h 37"/>
                      <a:gd name="T4" fmla="*/ 7 w 19"/>
                      <a:gd name="T5" fmla="*/ 25 h 37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29" name="Freeform 101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>
                      <a:gd name="T0" fmla="*/ 12 w 22"/>
                      <a:gd name="T1" fmla="*/ 12 h 20"/>
                      <a:gd name="T2" fmla="*/ 16 w 22"/>
                      <a:gd name="T3" fmla="*/ 0 h 20"/>
                      <a:gd name="T4" fmla="*/ 20 w 22"/>
                      <a:gd name="T5" fmla="*/ 12 h 20"/>
                      <a:gd name="T6" fmla="*/ 8 w 22"/>
                      <a:gd name="T7" fmla="*/ 20 h 20"/>
                      <a:gd name="T8" fmla="*/ 12 w 22"/>
                      <a:gd name="T9" fmla="*/ 12 h 2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0" name="Freeform 102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>
                      <a:gd name="T0" fmla="*/ 24 w 57"/>
                      <a:gd name="T1" fmla="*/ 18 h 30"/>
                      <a:gd name="T2" fmla="*/ 32 w 57"/>
                      <a:gd name="T3" fmla="*/ 6 h 30"/>
                      <a:gd name="T4" fmla="*/ 36 w 57"/>
                      <a:gd name="T5" fmla="*/ 30 h 30"/>
                      <a:gd name="T6" fmla="*/ 24 w 57"/>
                      <a:gd name="T7" fmla="*/ 1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1" name="Freeform 103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>
                      <a:gd name="T0" fmla="*/ 473 w 693"/>
                      <a:gd name="T1" fmla="*/ 464 h 696"/>
                      <a:gd name="T2" fmla="*/ 393 w 693"/>
                      <a:gd name="T3" fmla="*/ 452 h 696"/>
                      <a:gd name="T4" fmla="*/ 325 w 693"/>
                      <a:gd name="T5" fmla="*/ 412 h 696"/>
                      <a:gd name="T6" fmla="*/ 265 w 693"/>
                      <a:gd name="T7" fmla="*/ 400 h 696"/>
                      <a:gd name="T8" fmla="*/ 237 w 693"/>
                      <a:gd name="T9" fmla="*/ 416 h 696"/>
                      <a:gd name="T10" fmla="*/ 261 w 693"/>
                      <a:gd name="T11" fmla="*/ 428 h 696"/>
                      <a:gd name="T12" fmla="*/ 293 w 693"/>
                      <a:gd name="T13" fmla="*/ 468 h 696"/>
                      <a:gd name="T14" fmla="*/ 321 w 693"/>
                      <a:gd name="T15" fmla="*/ 476 h 696"/>
                      <a:gd name="T16" fmla="*/ 333 w 693"/>
                      <a:gd name="T17" fmla="*/ 536 h 696"/>
                      <a:gd name="T18" fmla="*/ 313 w 693"/>
                      <a:gd name="T19" fmla="*/ 552 h 696"/>
                      <a:gd name="T20" fmla="*/ 261 w 693"/>
                      <a:gd name="T21" fmla="*/ 616 h 696"/>
                      <a:gd name="T22" fmla="*/ 225 w 693"/>
                      <a:gd name="T23" fmla="*/ 628 h 696"/>
                      <a:gd name="T24" fmla="*/ 97 w 693"/>
                      <a:gd name="T25" fmla="*/ 696 h 696"/>
                      <a:gd name="T26" fmla="*/ 77 w 693"/>
                      <a:gd name="T27" fmla="*/ 616 h 696"/>
                      <a:gd name="T28" fmla="*/ 45 w 693"/>
                      <a:gd name="T29" fmla="*/ 524 h 696"/>
                      <a:gd name="T30" fmla="*/ 33 w 693"/>
                      <a:gd name="T31" fmla="*/ 448 h 696"/>
                      <a:gd name="T32" fmla="*/ 53 w 693"/>
                      <a:gd name="T33" fmla="*/ 344 h 696"/>
                      <a:gd name="T34" fmla="*/ 17 w 693"/>
                      <a:gd name="T35" fmla="*/ 392 h 696"/>
                      <a:gd name="T36" fmla="*/ 81 w 693"/>
                      <a:gd name="T37" fmla="*/ 280 h 696"/>
                      <a:gd name="T38" fmla="*/ 113 w 693"/>
                      <a:gd name="T39" fmla="*/ 204 h 696"/>
                      <a:gd name="T40" fmla="*/ 37 w 693"/>
                      <a:gd name="T41" fmla="*/ 204 h 696"/>
                      <a:gd name="T42" fmla="*/ 1 w 693"/>
                      <a:gd name="T43" fmla="*/ 196 h 696"/>
                      <a:gd name="T44" fmla="*/ 25 w 693"/>
                      <a:gd name="T45" fmla="*/ 140 h 696"/>
                      <a:gd name="T46" fmla="*/ 97 w 693"/>
                      <a:gd name="T47" fmla="*/ 112 h 696"/>
                      <a:gd name="T48" fmla="*/ 221 w 693"/>
                      <a:gd name="T49" fmla="*/ 124 h 696"/>
                      <a:gd name="T50" fmla="*/ 229 w 693"/>
                      <a:gd name="T51" fmla="*/ 64 h 696"/>
                      <a:gd name="T52" fmla="*/ 261 w 693"/>
                      <a:gd name="T53" fmla="*/ 0 h 696"/>
                      <a:gd name="T54" fmla="*/ 357 w 693"/>
                      <a:gd name="T55" fmla="*/ 44 h 696"/>
                      <a:gd name="T56" fmla="*/ 329 w 693"/>
                      <a:gd name="T57" fmla="*/ 88 h 696"/>
                      <a:gd name="T58" fmla="*/ 301 w 693"/>
                      <a:gd name="T59" fmla="*/ 176 h 696"/>
                      <a:gd name="T60" fmla="*/ 361 w 693"/>
                      <a:gd name="T61" fmla="*/ 192 h 696"/>
                      <a:gd name="T62" fmla="*/ 373 w 693"/>
                      <a:gd name="T63" fmla="*/ 136 h 696"/>
                      <a:gd name="T64" fmla="*/ 417 w 693"/>
                      <a:gd name="T65" fmla="*/ 92 h 696"/>
                      <a:gd name="T66" fmla="*/ 497 w 693"/>
                      <a:gd name="T67" fmla="*/ 88 h 696"/>
                      <a:gd name="T68" fmla="*/ 529 w 693"/>
                      <a:gd name="T69" fmla="*/ 52 h 696"/>
                      <a:gd name="T70" fmla="*/ 541 w 693"/>
                      <a:gd name="T71" fmla="*/ 460 h 69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2" name="Freeform 104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>
                      <a:gd name="T0" fmla="*/ 825 w 931"/>
                      <a:gd name="T1" fmla="*/ 0 h 149"/>
                      <a:gd name="T2" fmla="*/ 143 w 931"/>
                      <a:gd name="T3" fmla="*/ 29 h 149"/>
                      <a:gd name="T4" fmla="*/ 91 w 931"/>
                      <a:gd name="T5" fmla="*/ 42 h 149"/>
                      <a:gd name="T6" fmla="*/ 62 w 931"/>
                      <a:gd name="T7" fmla="*/ 42 h 149"/>
                      <a:gd name="T8" fmla="*/ 22 w 931"/>
                      <a:gd name="T9" fmla="*/ 77 h 149"/>
                      <a:gd name="T10" fmla="*/ 0 w 931"/>
                      <a:gd name="T11" fmla="*/ 105 h 149"/>
                      <a:gd name="T12" fmla="*/ 59 w 931"/>
                      <a:gd name="T13" fmla="*/ 115 h 149"/>
                      <a:gd name="T14" fmla="*/ 97 w 931"/>
                      <a:gd name="T15" fmla="*/ 96 h 149"/>
                      <a:gd name="T16" fmla="*/ 108 w 931"/>
                      <a:gd name="T17" fmla="*/ 84 h 149"/>
                      <a:gd name="T18" fmla="*/ 167 w 931"/>
                      <a:gd name="T19" fmla="*/ 52 h 149"/>
                      <a:gd name="T20" fmla="*/ 215 w 931"/>
                      <a:gd name="T21" fmla="*/ 46 h 149"/>
                      <a:gd name="T22" fmla="*/ 237 w 931"/>
                      <a:gd name="T23" fmla="*/ 94 h 149"/>
                      <a:gd name="T24" fmla="*/ 188 w 931"/>
                      <a:gd name="T25" fmla="*/ 109 h 149"/>
                      <a:gd name="T26" fmla="*/ 231 w 931"/>
                      <a:gd name="T27" fmla="*/ 113 h 149"/>
                      <a:gd name="T28" fmla="*/ 250 w 931"/>
                      <a:gd name="T29" fmla="*/ 90 h 149"/>
                      <a:gd name="T30" fmla="*/ 266 w 931"/>
                      <a:gd name="T31" fmla="*/ 92 h 149"/>
                      <a:gd name="T32" fmla="*/ 253 w 931"/>
                      <a:gd name="T33" fmla="*/ 54 h 149"/>
                      <a:gd name="T34" fmla="*/ 266 w 931"/>
                      <a:gd name="T35" fmla="*/ 44 h 149"/>
                      <a:gd name="T36" fmla="*/ 277 w 931"/>
                      <a:gd name="T37" fmla="*/ 88 h 149"/>
                      <a:gd name="T38" fmla="*/ 266 w 931"/>
                      <a:gd name="T39" fmla="*/ 113 h 149"/>
                      <a:gd name="T40" fmla="*/ 296 w 931"/>
                      <a:gd name="T41" fmla="*/ 130 h 149"/>
                      <a:gd name="T42" fmla="*/ 299 w 931"/>
                      <a:gd name="T43" fmla="*/ 92 h 149"/>
                      <a:gd name="T44" fmla="*/ 331 w 931"/>
                      <a:gd name="T45" fmla="*/ 103 h 149"/>
                      <a:gd name="T46" fmla="*/ 382 w 931"/>
                      <a:gd name="T47" fmla="*/ 73 h 149"/>
                      <a:gd name="T48" fmla="*/ 409 w 931"/>
                      <a:gd name="T49" fmla="*/ 50 h 149"/>
                      <a:gd name="T50" fmla="*/ 439 w 931"/>
                      <a:gd name="T51" fmla="*/ 56 h 149"/>
                      <a:gd name="T52" fmla="*/ 455 w 931"/>
                      <a:gd name="T53" fmla="*/ 50 h 149"/>
                      <a:gd name="T54" fmla="*/ 431 w 931"/>
                      <a:gd name="T55" fmla="*/ 44 h 149"/>
                      <a:gd name="T56" fmla="*/ 474 w 931"/>
                      <a:gd name="T57" fmla="*/ 35 h 149"/>
                      <a:gd name="T58" fmla="*/ 544 w 931"/>
                      <a:gd name="T59" fmla="*/ 54 h 149"/>
                      <a:gd name="T60" fmla="*/ 581 w 931"/>
                      <a:gd name="T61" fmla="*/ 42 h 149"/>
                      <a:gd name="T62" fmla="*/ 584 w 931"/>
                      <a:gd name="T63" fmla="*/ 63 h 149"/>
                      <a:gd name="T64" fmla="*/ 568 w 931"/>
                      <a:gd name="T65" fmla="*/ 101 h 149"/>
                      <a:gd name="T66" fmla="*/ 611 w 931"/>
                      <a:gd name="T67" fmla="*/ 88 h 149"/>
                      <a:gd name="T68" fmla="*/ 624 w 931"/>
                      <a:gd name="T69" fmla="*/ 80 h 149"/>
                      <a:gd name="T70" fmla="*/ 648 w 931"/>
                      <a:gd name="T71" fmla="*/ 61 h 149"/>
                      <a:gd name="T72" fmla="*/ 794 w 931"/>
                      <a:gd name="T73" fmla="*/ 84 h 14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3" name="Freeform 105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>
                      <a:gd name="T0" fmla="*/ 3 w 31"/>
                      <a:gd name="T1" fmla="*/ 28 h 30"/>
                      <a:gd name="T2" fmla="*/ 31 w 31"/>
                      <a:gd name="T3" fmla="*/ 0 h 30"/>
                      <a:gd name="T4" fmla="*/ 19 w 31"/>
                      <a:gd name="T5" fmla="*/ 24 h 30"/>
                      <a:gd name="T6" fmla="*/ 3 w 31"/>
                      <a:gd name="T7" fmla="*/ 28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4" name="Freeform 106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>
                      <a:gd name="T0" fmla="*/ 6 w 44"/>
                      <a:gd name="T1" fmla="*/ 32 h 32"/>
                      <a:gd name="T2" fmla="*/ 22 w 44"/>
                      <a:gd name="T3" fmla="*/ 0 h 32"/>
                      <a:gd name="T4" fmla="*/ 38 w 44"/>
                      <a:gd name="T5" fmla="*/ 4 h 32"/>
                      <a:gd name="T6" fmla="*/ 6 w 44"/>
                      <a:gd name="T7" fmla="*/ 32 h 3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5" name="Freeform 107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>
                      <a:gd name="T0" fmla="*/ 37 w 76"/>
                      <a:gd name="T1" fmla="*/ 18 h 18"/>
                      <a:gd name="T2" fmla="*/ 25 w 76"/>
                      <a:gd name="T3" fmla="*/ 2 h 18"/>
                      <a:gd name="T4" fmla="*/ 37 w 76"/>
                      <a:gd name="T5" fmla="*/ 18 h 1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6" name="Freeform 108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>
                      <a:gd name="T0" fmla="*/ 0 w 42"/>
                      <a:gd name="T1" fmla="*/ 21 h 44"/>
                      <a:gd name="T2" fmla="*/ 12 w 42"/>
                      <a:gd name="T3" fmla="*/ 9 h 44"/>
                      <a:gd name="T4" fmla="*/ 0 w 42"/>
                      <a:gd name="T5" fmla="*/ 21 h 4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  <p:sp>
                <p:nvSpPr>
                  <p:cNvPr id="22637" name="Freeform 109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>
                      <a:gd name="T0" fmla="*/ 7 w 31"/>
                      <a:gd name="T1" fmla="*/ 22 h 30"/>
                      <a:gd name="T2" fmla="*/ 31 w 31"/>
                      <a:gd name="T3" fmla="*/ 10 h 30"/>
                      <a:gd name="T4" fmla="*/ 7 w 31"/>
                      <a:gd name="T5" fmla="*/ 22 h 3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 sz="1800"/>
                  </a:p>
                </p:txBody>
              </p:sp>
            </p:grpSp>
          </p:grpSp>
          <p:grpSp>
            <p:nvGrpSpPr>
              <p:cNvPr id="22638" name="Group 110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22639" name="Line 111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0" name="Line 112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1" name="Line 113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2" name="Line 114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3" name="Line 115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4" name="Line 116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5" name="Line 117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6" name="Line 118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7" name="Line 119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8" name="Line 120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49" name="Line 121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0" name="Line 122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1" name="Line 123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2" name="Line 124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3" name="Line 125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4" name="Line 126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5" name="Line 127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6" name="Line 128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7" name="Line 129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8" name="Line 130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59" name="Line 131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  <p:grpSp>
            <p:nvGrpSpPr>
              <p:cNvPr id="22660" name="Group 132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22661" name="Line 133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2" name="Line 134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3" name="Line 135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4" name="Line 136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5" name="Line 137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6" name="Line 138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7" name="Line 139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8" name="Line 140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69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0" name="Line 142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1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2" name="Line 144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3" name="Line 145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4" name="Line 146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5" name="Line 147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6" name="Line 148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7" name="Line 149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8" name="Line 150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79" name="Line 151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0" name="Line 152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1" name="Line 153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2" name="Line 154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3" name="Line 155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4" name="Line 156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  <p:sp>
              <p:nvSpPr>
                <p:cNvPr id="22685" name="Line 157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 sz="1800"/>
                </a:p>
              </p:txBody>
            </p:sp>
          </p:grpSp>
        </p:grpSp>
        <p:pic>
          <p:nvPicPr>
            <p:cNvPr id="22689" name="Picture 161" descr="earth"/>
            <p:cNvPicPr>
              <a:picLocks noChangeAspect="1" noChangeArrowheads="1"/>
            </p:cNvPicPr>
            <p:nvPr userDrawn="1"/>
          </p:nvPicPr>
          <p:blipFill>
            <a:blip r:embed="rId13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515144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i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anose="02020603050405020304" pitchFamily="18" charset="0"/>
          <a:cs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5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5400" dirty="0"/>
              <a:t>New Sermon Series:</a:t>
            </a:r>
            <a:br>
              <a:rPr lang="en-US" sz="5400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The Prophet Isaiah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3687" y="4571999"/>
            <a:ext cx="9020313" cy="2040835"/>
          </a:xfrm>
        </p:spPr>
        <p:txBody>
          <a:bodyPr/>
          <a:lstStyle/>
          <a:p>
            <a:pPr algn="ctr"/>
            <a:r>
              <a:rPr lang="en-US" dirty="0"/>
              <a:t>Beginning April 23, 2017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First Baptist Church of Poolville</a:t>
            </a:r>
          </a:p>
        </p:txBody>
      </p:sp>
    </p:spTree>
    <p:extLst>
      <p:ext uri="{BB962C8B-B14F-4D97-AF65-F5344CB8AC3E}">
        <p14:creationId xmlns:p14="http://schemas.microsoft.com/office/powerpoint/2010/main" val="91489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map of Israel in Isaiah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122" y="0"/>
            <a:ext cx="3829878" cy="6708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Image result for timeline of isaia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36" y="1086678"/>
            <a:ext cx="8024598" cy="5246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1839394"/>
      </p:ext>
    </p:extLst>
  </p:cSld>
  <p:clrMapOvr>
    <a:masterClrMapping/>
  </p:clrMapOvr>
</p:sld>
</file>

<file path=ppt/theme/theme1.xml><?xml version="1.0" encoding="utf-8"?>
<a:theme xmlns:a="http://schemas.openxmlformats.org/drawingml/2006/main" name="Global design template">
  <a:themeElements>
    <a:clrScheme name="Office Theme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Office Theme">
      <a:majorFont>
        <a:latin typeface="Times New Roman"/>
        <a:ea typeface=""/>
        <a:cs typeface="Tahoma"/>
      </a:majorFont>
      <a:minorFont>
        <a:latin typeface="Tahoma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1B3753"/>
        </a:dk1>
        <a:lt1>
          <a:srgbClr val="FFFFFF"/>
        </a:lt1>
        <a:dk2>
          <a:srgbClr val="009999"/>
        </a:dk2>
        <a:lt2>
          <a:srgbClr val="FFF385"/>
        </a:lt2>
        <a:accent1>
          <a:srgbClr val="9AE6C0"/>
        </a:accent1>
        <a:accent2>
          <a:srgbClr val="0099CC"/>
        </a:accent2>
        <a:accent3>
          <a:srgbClr val="AACACA"/>
        </a:accent3>
        <a:accent4>
          <a:srgbClr val="DADADA"/>
        </a:accent4>
        <a:accent5>
          <a:srgbClr val="CAF0DC"/>
        </a:accent5>
        <a:accent6>
          <a:srgbClr val="008AB9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Global design template</Template>
  <TotalTime>1158</TotalTime>
  <Words>14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Global design template</vt:lpstr>
      <vt:lpstr>New Sermon Series:  The Prophet Isaiah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Sermon Series:  The Prophet Isaiah</dc:title>
  <dc:creator>Christopher Keefer</dc:creator>
  <cp:lastModifiedBy>Marshall Taylor</cp:lastModifiedBy>
  <cp:revision>3</cp:revision>
  <dcterms:created xsi:type="dcterms:W3CDTF">2017-04-22T18:28:58Z</dcterms:created>
  <dcterms:modified xsi:type="dcterms:W3CDTF">2017-04-23T22:19:49Z</dcterms:modified>
</cp:coreProperties>
</file>